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6" r:id="rId4"/>
  </p:sldMasterIdLst>
  <p:notesMasterIdLst>
    <p:notesMasterId r:id="rId17"/>
  </p:notesMasterIdLst>
  <p:sldIdLst>
    <p:sldId id="256" r:id="rId5"/>
    <p:sldId id="257" r:id="rId6"/>
    <p:sldId id="258" r:id="rId7"/>
    <p:sldId id="259" r:id="rId8"/>
    <p:sldId id="260" r:id="rId9"/>
    <p:sldId id="261" r:id="rId10"/>
    <p:sldId id="262" r:id="rId11"/>
    <p:sldId id="263" r:id="rId12"/>
    <p:sldId id="264" r:id="rId13"/>
    <p:sldId id="265" r:id="rId14"/>
    <p:sldId id="267" r:id="rId15"/>
    <p:sldId id="268"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38F3C5-3EFC-2056-9F55-62B8AC3AA383}" v="1" dt="2024-08-19T16:52:25.253"/>
    <p1510:client id="{0C8500BC-2BA4-62BA-3A02-3F2835D198DD}" v="9" dt="2024-08-19T16:51:42.611"/>
    <p1510:client id="{1DA7886F-7170-4632-FFCA-EC32EB3F1F6E}" v="47" dt="2024-08-19T16:29:29.571"/>
    <p1510:client id="{488B0FA2-31D4-40CF-A57C-B1E66CA3127A}" v="4" dt="2024-08-18T19:14:17.078"/>
    <p1510:client id="{70478F78-2000-F4A9-0B1D-648678BC3536}" v="9" dt="2024-08-18T08:13:08.578"/>
    <p1510:client id="{7BEA4E58-8790-9D20-1893-605DC713103A}" v="364" dt="2024-08-19T16:52:41.617"/>
    <p1510:client id="{863C5DB1-842F-5037-3063-6A891377A7D0}" v="133" dt="2024-08-19T16:27:23.429"/>
    <p1510:client id="{88B38C1D-4464-15EA-E1B1-A5417E015C17}" v="252" dt="2024-08-18T19:28:06.534"/>
    <p1510:client id="{B4FA3B2E-24DF-BDB2-5EE7-A83BE61F526D}" v="270" dt="2024-08-18T17:36:08.078"/>
    <p1510:client id="{C8890CD4-7D39-CDD9-F8D8-3C26A1E73489}" v="367" dt="2024-08-19T16:22:19.258"/>
    <p1510:client id="{DDA84C38-F1CE-9320-0491-2D6B49CF3B91}" v="5" dt="2024-08-18T18:17:52.403"/>
    <p1510:client id="{DE99511F-7F9A-FA9C-B630-8B83F6C2363E}" v="211" dt="2024-08-18T18:37:12.0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ilan Bates" userId="S::k.bates422@mybvc.ca::beb81c7f-b6d0-480a-9dd3-08e7c06c817e" providerId="AD" clId="Web-{88B38C1D-4464-15EA-E1B1-A5417E015C17}"/>
    <pc:docChg chg="addSld delSld modSld">
      <pc:chgData name="Kailan Bates" userId="S::k.bates422@mybvc.ca::beb81c7f-b6d0-480a-9dd3-08e7c06c817e" providerId="AD" clId="Web-{88B38C1D-4464-15EA-E1B1-A5417E015C17}" dt="2024-08-18T19:28:06.534" v="222" actId="1076"/>
      <pc:docMkLst>
        <pc:docMk/>
      </pc:docMkLst>
      <pc:sldChg chg="delSp modSp">
        <pc:chgData name="Kailan Bates" userId="S::k.bates422@mybvc.ca::beb81c7f-b6d0-480a-9dd3-08e7c06c817e" providerId="AD" clId="Web-{88B38C1D-4464-15EA-E1B1-A5417E015C17}" dt="2024-08-18T18:15:56.223" v="3"/>
        <pc:sldMkLst>
          <pc:docMk/>
          <pc:sldMk cId="0" sldId="256"/>
        </pc:sldMkLst>
        <pc:spChg chg="del mod">
          <ac:chgData name="Kailan Bates" userId="S::k.bates422@mybvc.ca::beb81c7f-b6d0-480a-9dd3-08e7c06c817e" providerId="AD" clId="Web-{88B38C1D-4464-15EA-E1B1-A5417E015C17}" dt="2024-08-18T18:15:56.223" v="3"/>
          <ac:spMkLst>
            <pc:docMk/>
            <pc:sldMk cId="0" sldId="256"/>
            <ac:spMk id="59" creationId="{00000000-0000-0000-0000-000000000000}"/>
          </ac:spMkLst>
        </pc:spChg>
      </pc:sldChg>
      <pc:sldChg chg="modSp">
        <pc:chgData name="Kailan Bates" userId="S::k.bates422@mybvc.ca::beb81c7f-b6d0-480a-9dd3-08e7c06c817e" providerId="AD" clId="Web-{88B38C1D-4464-15EA-E1B1-A5417E015C17}" dt="2024-08-18T19:22:00.770" v="162" actId="20577"/>
        <pc:sldMkLst>
          <pc:docMk/>
          <pc:sldMk cId="0" sldId="257"/>
        </pc:sldMkLst>
        <pc:graphicFrameChg chg="modGraphic">
          <ac:chgData name="Kailan Bates" userId="S::k.bates422@mybvc.ca::beb81c7f-b6d0-480a-9dd3-08e7c06c817e" providerId="AD" clId="Web-{88B38C1D-4464-15EA-E1B1-A5417E015C17}" dt="2024-08-18T19:22:00.770" v="162" actId="20577"/>
          <ac:graphicFrameMkLst>
            <pc:docMk/>
            <pc:sldMk cId="0" sldId="257"/>
            <ac:graphicFrameMk id="67" creationId="{64E019D9-F9D2-3485-4C72-C8CCD3AD27D9}"/>
          </ac:graphicFrameMkLst>
        </pc:graphicFrameChg>
      </pc:sldChg>
      <pc:sldChg chg="modSp">
        <pc:chgData name="Kailan Bates" userId="S::k.bates422@mybvc.ca::beb81c7f-b6d0-480a-9dd3-08e7c06c817e" providerId="AD" clId="Web-{88B38C1D-4464-15EA-E1B1-A5417E015C17}" dt="2024-08-18T19:13:28.573" v="157" actId="1076"/>
        <pc:sldMkLst>
          <pc:docMk/>
          <pc:sldMk cId="0" sldId="260"/>
        </pc:sldMkLst>
        <pc:spChg chg="mod">
          <ac:chgData name="Kailan Bates" userId="S::k.bates422@mybvc.ca::beb81c7f-b6d0-480a-9dd3-08e7c06c817e" providerId="AD" clId="Web-{88B38C1D-4464-15EA-E1B1-A5417E015C17}" dt="2024-08-18T19:13:20.026" v="152" actId="1076"/>
          <ac:spMkLst>
            <pc:docMk/>
            <pc:sldMk cId="0" sldId="260"/>
            <ac:spMk id="88" creationId="{00000000-0000-0000-0000-000000000000}"/>
          </ac:spMkLst>
        </pc:spChg>
        <pc:spChg chg="mod">
          <ac:chgData name="Kailan Bates" userId="S::k.bates422@mybvc.ca::beb81c7f-b6d0-480a-9dd3-08e7c06c817e" providerId="AD" clId="Web-{88B38C1D-4464-15EA-E1B1-A5417E015C17}" dt="2024-08-18T19:13:23.589" v="155" actId="1076"/>
          <ac:spMkLst>
            <pc:docMk/>
            <pc:sldMk cId="0" sldId="260"/>
            <ac:spMk id="92" creationId="{00000000-0000-0000-0000-000000000000}"/>
          </ac:spMkLst>
        </pc:spChg>
        <pc:spChg chg="mod">
          <ac:chgData name="Kailan Bates" userId="S::k.bates422@mybvc.ca::beb81c7f-b6d0-480a-9dd3-08e7c06c817e" providerId="AD" clId="Web-{88B38C1D-4464-15EA-E1B1-A5417E015C17}" dt="2024-08-18T19:13:28.558" v="156" actId="1076"/>
          <ac:spMkLst>
            <pc:docMk/>
            <pc:sldMk cId="0" sldId="260"/>
            <ac:spMk id="93" creationId="{00000000-0000-0000-0000-000000000000}"/>
          </ac:spMkLst>
        </pc:spChg>
        <pc:picChg chg="mod">
          <ac:chgData name="Kailan Bates" userId="S::k.bates422@mybvc.ca::beb81c7f-b6d0-480a-9dd3-08e7c06c817e" providerId="AD" clId="Web-{88B38C1D-4464-15EA-E1B1-A5417E015C17}" dt="2024-08-18T19:13:23.573" v="154" actId="1076"/>
          <ac:picMkLst>
            <pc:docMk/>
            <pc:sldMk cId="0" sldId="260"/>
            <ac:picMk id="89" creationId="{00000000-0000-0000-0000-000000000000}"/>
          </ac:picMkLst>
        </pc:picChg>
        <pc:picChg chg="mod">
          <ac:chgData name="Kailan Bates" userId="S::k.bates422@mybvc.ca::beb81c7f-b6d0-480a-9dd3-08e7c06c817e" providerId="AD" clId="Web-{88B38C1D-4464-15EA-E1B1-A5417E015C17}" dt="2024-08-18T19:13:28.573" v="157" actId="1076"/>
          <ac:picMkLst>
            <pc:docMk/>
            <pc:sldMk cId="0" sldId="260"/>
            <ac:picMk id="90" creationId="{00000000-0000-0000-0000-000000000000}"/>
          </ac:picMkLst>
        </pc:picChg>
        <pc:picChg chg="mod">
          <ac:chgData name="Kailan Bates" userId="S::k.bates422@mybvc.ca::beb81c7f-b6d0-480a-9dd3-08e7c06c817e" providerId="AD" clId="Web-{88B38C1D-4464-15EA-E1B1-A5417E015C17}" dt="2024-08-18T19:13:20.042" v="153" actId="1076"/>
          <ac:picMkLst>
            <pc:docMk/>
            <pc:sldMk cId="0" sldId="260"/>
            <ac:picMk id="91" creationId="{00000000-0000-0000-0000-000000000000}"/>
          </ac:picMkLst>
        </pc:picChg>
      </pc:sldChg>
      <pc:sldChg chg="addSp delSp modSp mod setBg setClrOvrMap">
        <pc:chgData name="Kailan Bates" userId="S::k.bates422@mybvc.ca::beb81c7f-b6d0-480a-9dd3-08e7c06c817e" providerId="AD" clId="Web-{88B38C1D-4464-15EA-E1B1-A5417E015C17}" dt="2024-08-18T19:11:23.321" v="150" actId="14100"/>
        <pc:sldMkLst>
          <pc:docMk/>
          <pc:sldMk cId="0" sldId="261"/>
        </pc:sldMkLst>
        <pc:spChg chg="mod">
          <ac:chgData name="Kailan Bates" userId="S::k.bates422@mybvc.ca::beb81c7f-b6d0-480a-9dd3-08e7c06c817e" providerId="AD" clId="Web-{88B38C1D-4464-15EA-E1B1-A5417E015C17}" dt="2024-08-18T19:08:02.005" v="111" actId="14100"/>
          <ac:spMkLst>
            <pc:docMk/>
            <pc:sldMk cId="0" sldId="261"/>
            <ac:spMk id="98" creationId="{00000000-0000-0000-0000-000000000000}"/>
          </ac:spMkLst>
        </pc:spChg>
        <pc:spChg chg="mod">
          <ac:chgData name="Kailan Bates" userId="S::k.bates422@mybvc.ca::beb81c7f-b6d0-480a-9dd3-08e7c06c817e" providerId="AD" clId="Web-{88B38C1D-4464-15EA-E1B1-A5417E015C17}" dt="2024-08-18T19:05:47.487" v="73" actId="14100"/>
          <ac:spMkLst>
            <pc:docMk/>
            <pc:sldMk cId="0" sldId="261"/>
            <ac:spMk id="149" creationId="{0269F267-73D4-4CC3-BEC7-73335654DE73}"/>
          </ac:spMkLst>
        </pc:spChg>
        <pc:spChg chg="ord">
          <ac:chgData name="Kailan Bates" userId="S::k.bates422@mybvc.ca::beb81c7f-b6d0-480a-9dd3-08e7c06c817e" providerId="AD" clId="Web-{88B38C1D-4464-15EA-E1B1-A5417E015C17}" dt="2024-08-18T19:06:29.582" v="85"/>
          <ac:spMkLst>
            <pc:docMk/>
            <pc:sldMk cId="0" sldId="261"/>
            <ac:spMk id="152" creationId="{7508BC7B-3BD2-4D96-A46E-82988222AC2E}"/>
          </ac:spMkLst>
        </pc:spChg>
        <pc:spChg chg="mod">
          <ac:chgData name="Kailan Bates" userId="S::k.bates422@mybvc.ca::beb81c7f-b6d0-480a-9dd3-08e7c06c817e" providerId="AD" clId="Web-{88B38C1D-4464-15EA-E1B1-A5417E015C17}" dt="2024-08-18T19:06:36.941" v="87" actId="14100"/>
          <ac:spMkLst>
            <pc:docMk/>
            <pc:sldMk cId="0" sldId="261"/>
            <ac:spMk id="153" creationId="{4298D07C-2287-4B93-9041-935144DE1BD0}"/>
          </ac:spMkLst>
        </pc:spChg>
        <pc:spChg chg="ord">
          <ac:chgData name="Kailan Bates" userId="S::k.bates422@mybvc.ca::beb81c7f-b6d0-480a-9dd3-08e7c06c817e" providerId="AD" clId="Web-{88B38C1D-4464-15EA-E1B1-A5417E015C17}" dt="2024-08-18T19:06:39.066" v="91"/>
          <ac:spMkLst>
            <pc:docMk/>
            <pc:sldMk cId="0" sldId="261"/>
            <ac:spMk id="155" creationId="{C9D0B38F-2E02-4E85-99EE-73595E7C8953}"/>
          </ac:spMkLst>
        </pc:spChg>
        <pc:spChg chg="add del">
          <ac:chgData name="Kailan Bates" userId="S::k.bates422@mybvc.ca::beb81c7f-b6d0-480a-9dd3-08e7c06c817e" providerId="AD" clId="Web-{88B38C1D-4464-15EA-E1B1-A5417E015C17}" dt="2024-08-18T19:07:33.926" v="106"/>
          <ac:spMkLst>
            <pc:docMk/>
            <pc:sldMk cId="0" sldId="261"/>
            <ac:spMk id="157" creationId="{BD11ECC6-8551-4768-8DFD-CD41AF420A37}"/>
          </ac:spMkLst>
        </pc:spChg>
        <pc:spChg chg="mod">
          <ac:chgData name="Kailan Bates" userId="S::k.bates422@mybvc.ca::beb81c7f-b6d0-480a-9dd3-08e7c06c817e" providerId="AD" clId="Web-{88B38C1D-4464-15EA-E1B1-A5417E015C17}" dt="2024-08-18T19:04:49.799" v="72" actId="14100"/>
          <ac:spMkLst>
            <pc:docMk/>
            <pc:sldMk cId="0" sldId="261"/>
            <ac:spMk id="164" creationId="{1F567692-F087-479A-8931-BD2869C3E4E6}"/>
          </ac:spMkLst>
        </pc:spChg>
        <pc:spChg chg="add del ord">
          <ac:chgData name="Kailan Bates" userId="S::k.bates422@mybvc.ca::beb81c7f-b6d0-480a-9dd3-08e7c06c817e" providerId="AD" clId="Web-{88B38C1D-4464-15EA-E1B1-A5417E015C17}" dt="2024-08-18T19:07:33.926" v="106"/>
          <ac:spMkLst>
            <pc:docMk/>
            <pc:sldMk cId="0" sldId="261"/>
            <ac:spMk id="170" creationId="{8E2EB503-A017-4457-A105-53638C97DEB8}"/>
          </ac:spMkLst>
        </pc:spChg>
        <pc:spChg chg="add del">
          <ac:chgData name="Kailan Bates" userId="S::k.bates422@mybvc.ca::beb81c7f-b6d0-480a-9dd3-08e7c06c817e" providerId="AD" clId="Web-{88B38C1D-4464-15EA-E1B1-A5417E015C17}" dt="2024-08-18T19:07:43.489" v="108"/>
          <ac:spMkLst>
            <pc:docMk/>
            <pc:sldMk cId="0" sldId="261"/>
            <ac:spMk id="187" creationId="{DD6BC9EB-F181-48AB-BCA2-3D1DB20D2D87}"/>
          </ac:spMkLst>
        </pc:spChg>
        <pc:spChg chg="add del">
          <ac:chgData name="Kailan Bates" userId="S::k.bates422@mybvc.ca::beb81c7f-b6d0-480a-9dd3-08e7c06c817e" providerId="AD" clId="Web-{88B38C1D-4464-15EA-E1B1-A5417E015C17}" dt="2024-08-18T19:07:43.489" v="108"/>
          <ac:spMkLst>
            <pc:docMk/>
            <pc:sldMk cId="0" sldId="261"/>
            <ac:spMk id="189" creationId="{D33AAA80-39DC-4020-9BFF-0718F35C7661}"/>
          </ac:spMkLst>
        </pc:spChg>
        <pc:spChg chg="add del">
          <ac:chgData name="Kailan Bates" userId="S::k.bates422@mybvc.ca::beb81c7f-b6d0-480a-9dd3-08e7c06c817e" providerId="AD" clId="Web-{88B38C1D-4464-15EA-E1B1-A5417E015C17}" dt="2024-08-18T19:07:43.489" v="108"/>
          <ac:spMkLst>
            <pc:docMk/>
            <pc:sldMk cId="0" sldId="261"/>
            <ac:spMk id="193" creationId="{1177F295-741F-4EFF-B0CA-BE69295ADA07}"/>
          </ac:spMkLst>
        </pc:spChg>
        <pc:spChg chg="add">
          <ac:chgData name="Kailan Bates" userId="S::k.bates422@mybvc.ca::beb81c7f-b6d0-480a-9dd3-08e7c06c817e" providerId="AD" clId="Web-{88B38C1D-4464-15EA-E1B1-A5417E015C17}" dt="2024-08-18T19:07:43.489" v="108"/>
          <ac:spMkLst>
            <pc:docMk/>
            <pc:sldMk cId="0" sldId="261"/>
            <ac:spMk id="210" creationId="{27577DEC-D9A5-404D-9789-702F4319BEC8}"/>
          </ac:spMkLst>
        </pc:spChg>
        <pc:grpChg chg="add del">
          <ac:chgData name="Kailan Bates" userId="S::k.bates422@mybvc.ca::beb81c7f-b6d0-480a-9dd3-08e7c06c817e" providerId="AD" clId="Web-{88B38C1D-4464-15EA-E1B1-A5417E015C17}" dt="2024-08-18T19:07:33.926" v="106"/>
          <ac:grpSpMkLst>
            <pc:docMk/>
            <pc:sldMk cId="0" sldId="261"/>
            <ac:grpSpMk id="145" creationId="{EBE86EA4-C4F1-4465-B306-7A2BC2285926}"/>
          </ac:grpSpMkLst>
        </pc:grpChg>
        <pc:grpChg chg="add del">
          <ac:chgData name="Kailan Bates" userId="S::k.bates422@mybvc.ca::beb81c7f-b6d0-480a-9dd3-08e7c06c817e" providerId="AD" clId="Web-{88B38C1D-4464-15EA-E1B1-A5417E015C17}" dt="2024-08-18T19:07:33.926" v="106"/>
          <ac:grpSpMkLst>
            <pc:docMk/>
            <pc:sldMk cId="0" sldId="261"/>
            <ac:grpSpMk id="159" creationId="{93657592-CA60-4F45-B1A0-88AA77242087}"/>
          </ac:grpSpMkLst>
        </pc:grpChg>
        <pc:grpChg chg="add del">
          <ac:chgData name="Kailan Bates" userId="S::k.bates422@mybvc.ca::beb81c7f-b6d0-480a-9dd3-08e7c06c817e" providerId="AD" clId="Web-{88B38C1D-4464-15EA-E1B1-A5417E015C17}" dt="2024-08-18T19:04:25.220" v="71"/>
          <ac:grpSpMkLst>
            <pc:docMk/>
            <pc:sldMk cId="0" sldId="261"/>
            <ac:grpSpMk id="172" creationId="{04D68F31-B717-405E-8FDA-18AB5EF2DD1C}"/>
          </ac:grpSpMkLst>
        </pc:grpChg>
        <pc:grpChg chg="add del">
          <ac:chgData name="Kailan Bates" userId="S::k.bates422@mybvc.ca::beb81c7f-b6d0-480a-9dd3-08e7c06c817e" providerId="AD" clId="Web-{88B38C1D-4464-15EA-E1B1-A5417E015C17}" dt="2024-08-18T19:07:43.489" v="108"/>
          <ac:grpSpMkLst>
            <pc:docMk/>
            <pc:sldMk cId="0" sldId="261"/>
            <ac:grpSpMk id="173" creationId="{28460BD8-AE3F-4AC9-9D0B-717052AA5D3A}"/>
          </ac:grpSpMkLst>
        </pc:grpChg>
        <pc:grpChg chg="add del">
          <ac:chgData name="Kailan Bates" userId="S::k.bates422@mybvc.ca::beb81c7f-b6d0-480a-9dd3-08e7c06c817e" providerId="AD" clId="Web-{88B38C1D-4464-15EA-E1B1-A5417E015C17}" dt="2024-08-18T18:26:00.293" v="50"/>
          <ac:grpSpMkLst>
            <pc:docMk/>
            <pc:sldMk cId="0" sldId="261"/>
            <ac:grpSpMk id="175" creationId="{90A61547-2555-4DE2-A37F-A53E54917441}"/>
          </ac:grpSpMkLst>
        </pc:grpChg>
        <pc:grpChg chg="add">
          <ac:chgData name="Kailan Bates" userId="S::k.bates422@mybvc.ca::beb81c7f-b6d0-480a-9dd3-08e7c06c817e" providerId="AD" clId="Web-{88B38C1D-4464-15EA-E1B1-A5417E015C17}" dt="2024-08-18T19:07:43.489" v="108"/>
          <ac:grpSpMkLst>
            <pc:docMk/>
            <pc:sldMk cId="0" sldId="261"/>
            <ac:grpSpMk id="198" creationId="{28460BD8-AE3F-4AC9-9D0B-717052AA5D3A}"/>
          </ac:grpSpMkLst>
        </pc:grpChg>
        <pc:grpChg chg="add">
          <ac:chgData name="Kailan Bates" userId="S::k.bates422@mybvc.ca::beb81c7f-b6d0-480a-9dd3-08e7c06c817e" providerId="AD" clId="Web-{88B38C1D-4464-15EA-E1B1-A5417E015C17}" dt="2024-08-18T19:07:43.489" v="108"/>
          <ac:grpSpMkLst>
            <pc:docMk/>
            <pc:sldMk cId="0" sldId="261"/>
            <ac:grpSpMk id="212" creationId="{CEEA9366-CEA8-4F23-B065-4337F0D836FE}"/>
          </ac:grpSpMkLst>
        </pc:grpChg>
        <pc:picChg chg="add del mod">
          <ac:chgData name="Kailan Bates" userId="S::k.bates422@mybvc.ca::beb81c7f-b6d0-480a-9dd3-08e7c06c817e" providerId="AD" clId="Web-{88B38C1D-4464-15EA-E1B1-A5417E015C17}" dt="2024-08-18T19:07:21.864" v="100"/>
          <ac:picMkLst>
            <pc:docMk/>
            <pc:sldMk cId="0" sldId="261"/>
            <ac:picMk id="2" creationId="{0F060043-1CAB-C5FF-D811-0D1753FB8F88}"/>
          </ac:picMkLst>
        </pc:picChg>
        <pc:picChg chg="del mod">
          <ac:chgData name="Kailan Bates" userId="S::k.bates422@mybvc.ca::beb81c7f-b6d0-480a-9dd3-08e7c06c817e" providerId="AD" clId="Web-{88B38C1D-4464-15EA-E1B1-A5417E015C17}" dt="2024-08-18T18:19:09.448" v="7"/>
          <ac:picMkLst>
            <pc:docMk/>
            <pc:sldMk cId="0" sldId="261"/>
            <ac:picMk id="2" creationId="{E3DCB701-FB6D-9B03-B9C4-D05178D400AF}"/>
          </ac:picMkLst>
        </pc:picChg>
        <pc:picChg chg="add del mod">
          <ac:chgData name="Kailan Bates" userId="S::k.bates422@mybvc.ca::beb81c7f-b6d0-480a-9dd3-08e7c06c817e" providerId="AD" clId="Web-{88B38C1D-4464-15EA-E1B1-A5417E015C17}" dt="2024-08-18T18:21:49.985" v="38"/>
          <ac:picMkLst>
            <pc:docMk/>
            <pc:sldMk cId="0" sldId="261"/>
            <ac:picMk id="3" creationId="{011AF970-C3F0-D716-8E46-1F6C8A30B6A3}"/>
          </ac:picMkLst>
        </pc:picChg>
        <pc:picChg chg="add del mod">
          <ac:chgData name="Kailan Bates" userId="S::k.bates422@mybvc.ca::beb81c7f-b6d0-480a-9dd3-08e7c06c817e" providerId="AD" clId="Web-{88B38C1D-4464-15EA-E1B1-A5417E015C17}" dt="2024-08-18T19:07:25.504" v="103"/>
          <ac:picMkLst>
            <pc:docMk/>
            <pc:sldMk cId="0" sldId="261"/>
            <ac:picMk id="3" creationId="{265C8222-52C8-1087-2635-3873D7924D3B}"/>
          </ac:picMkLst>
        </pc:picChg>
        <pc:picChg chg="add del mod">
          <ac:chgData name="Kailan Bates" userId="S::k.bates422@mybvc.ca::beb81c7f-b6d0-480a-9dd3-08e7c06c817e" providerId="AD" clId="Web-{88B38C1D-4464-15EA-E1B1-A5417E015C17}" dt="2024-08-18T19:07:26.317" v="104"/>
          <ac:picMkLst>
            <pc:docMk/>
            <pc:sldMk cId="0" sldId="261"/>
            <ac:picMk id="4" creationId="{51BB6C48-7171-C709-40C7-8A08881CFED0}"/>
          </ac:picMkLst>
        </pc:picChg>
        <pc:picChg chg="add del mod">
          <ac:chgData name="Kailan Bates" userId="S::k.bates422@mybvc.ca::beb81c7f-b6d0-480a-9dd3-08e7c06c817e" providerId="AD" clId="Web-{88B38C1D-4464-15EA-E1B1-A5417E015C17}" dt="2024-08-18T18:21:49.548" v="37"/>
          <ac:picMkLst>
            <pc:docMk/>
            <pc:sldMk cId="0" sldId="261"/>
            <ac:picMk id="4" creationId="{B8AB9FAE-EAB8-FE5F-0163-61420427CFD4}"/>
          </ac:picMkLst>
        </pc:picChg>
        <pc:picChg chg="add del mod ord">
          <ac:chgData name="Kailan Bates" userId="S::k.bates422@mybvc.ca::beb81c7f-b6d0-480a-9dd3-08e7c06c817e" providerId="AD" clId="Web-{88B38C1D-4464-15EA-E1B1-A5417E015C17}" dt="2024-08-18T19:07:26.520" v="105"/>
          <ac:picMkLst>
            <pc:docMk/>
            <pc:sldMk cId="0" sldId="261"/>
            <ac:picMk id="5" creationId="{2C3BEC12-A569-4A78-7CE0-C4D9D0EA5B36}"/>
          </ac:picMkLst>
        </pc:picChg>
        <pc:picChg chg="add del mod">
          <ac:chgData name="Kailan Bates" userId="S::k.bates422@mybvc.ca::beb81c7f-b6d0-480a-9dd3-08e7c06c817e" providerId="AD" clId="Web-{88B38C1D-4464-15EA-E1B1-A5417E015C17}" dt="2024-08-18T18:21:49.094" v="36"/>
          <ac:picMkLst>
            <pc:docMk/>
            <pc:sldMk cId="0" sldId="261"/>
            <ac:picMk id="5" creationId="{8B77D30C-2303-83BD-E1BB-F21393BDF04F}"/>
          </ac:picMkLst>
        </pc:picChg>
        <pc:picChg chg="add del mod">
          <ac:chgData name="Kailan Bates" userId="S::k.bates422@mybvc.ca::beb81c7f-b6d0-480a-9dd3-08e7c06c817e" providerId="AD" clId="Web-{88B38C1D-4464-15EA-E1B1-A5417E015C17}" dt="2024-08-18T19:07:25.239" v="102"/>
          <ac:picMkLst>
            <pc:docMk/>
            <pc:sldMk cId="0" sldId="261"/>
            <ac:picMk id="6" creationId="{07635144-0A57-C87C-F3D2-567A818479EE}"/>
          </ac:picMkLst>
        </pc:picChg>
        <pc:picChg chg="add del mod">
          <ac:chgData name="Kailan Bates" userId="S::k.bates422@mybvc.ca::beb81c7f-b6d0-480a-9dd3-08e7c06c817e" providerId="AD" clId="Web-{88B38C1D-4464-15EA-E1B1-A5417E015C17}" dt="2024-08-18T18:21:48.376" v="35"/>
          <ac:picMkLst>
            <pc:docMk/>
            <pc:sldMk cId="0" sldId="261"/>
            <ac:picMk id="6" creationId="{976C5F72-881B-C3CD-0D5B-BE4B3C21E2E8}"/>
          </ac:picMkLst>
        </pc:picChg>
        <pc:picChg chg="add mod">
          <ac:chgData name="Kailan Bates" userId="S::k.bates422@mybvc.ca::beb81c7f-b6d0-480a-9dd3-08e7c06c817e" providerId="AD" clId="Web-{88B38C1D-4464-15EA-E1B1-A5417E015C17}" dt="2024-08-18T19:10:52.117" v="144" actId="14100"/>
          <ac:picMkLst>
            <pc:docMk/>
            <pc:sldMk cId="0" sldId="261"/>
            <ac:picMk id="7" creationId="{B4D67EC6-FA2C-ADA5-0DA8-33E410632623}"/>
          </ac:picMkLst>
        </pc:picChg>
        <pc:picChg chg="add del mod">
          <ac:chgData name="Kailan Bates" userId="S::k.bates422@mybvc.ca::beb81c7f-b6d0-480a-9dd3-08e7c06c817e" providerId="AD" clId="Web-{88B38C1D-4464-15EA-E1B1-A5417E015C17}" dt="2024-08-18T18:21:46.813" v="34"/>
          <ac:picMkLst>
            <pc:docMk/>
            <pc:sldMk cId="0" sldId="261"/>
            <ac:picMk id="7" creationId="{DFBA1065-4AAA-BA4E-E4E2-E014D67CB9FE}"/>
          </ac:picMkLst>
        </pc:picChg>
        <pc:picChg chg="add del mod ord">
          <ac:chgData name="Kailan Bates" userId="S::k.bates422@mybvc.ca::beb81c7f-b6d0-480a-9dd3-08e7c06c817e" providerId="AD" clId="Web-{88B38C1D-4464-15EA-E1B1-A5417E015C17}" dt="2024-08-18T19:03:35.594" v="55"/>
          <ac:picMkLst>
            <pc:docMk/>
            <pc:sldMk cId="0" sldId="261"/>
            <ac:picMk id="8" creationId="{2290A1E5-220A-CD83-D73E-A41BAFE64B69}"/>
          </ac:picMkLst>
        </pc:picChg>
        <pc:picChg chg="add del mod">
          <ac:chgData name="Kailan Bates" userId="S::k.bates422@mybvc.ca::beb81c7f-b6d0-480a-9dd3-08e7c06c817e" providerId="AD" clId="Web-{88B38C1D-4464-15EA-E1B1-A5417E015C17}" dt="2024-08-18T19:03:34.922" v="54"/>
          <ac:picMkLst>
            <pc:docMk/>
            <pc:sldMk cId="0" sldId="261"/>
            <ac:picMk id="9" creationId="{A0372E28-5F41-1914-ACA7-5B6326A53743}"/>
          </ac:picMkLst>
        </pc:picChg>
        <pc:picChg chg="add mod">
          <ac:chgData name="Kailan Bates" userId="S::k.bates422@mybvc.ca::beb81c7f-b6d0-480a-9dd3-08e7c06c817e" providerId="AD" clId="Web-{88B38C1D-4464-15EA-E1B1-A5417E015C17}" dt="2024-08-18T19:10:57.961" v="145" actId="1076"/>
          <ac:picMkLst>
            <pc:docMk/>
            <pc:sldMk cId="0" sldId="261"/>
            <ac:picMk id="10" creationId="{052652D0-FD69-7B42-6E70-F82F12729201}"/>
          </ac:picMkLst>
        </pc:picChg>
        <pc:picChg chg="add mod">
          <ac:chgData name="Kailan Bates" userId="S::k.bates422@mybvc.ca::beb81c7f-b6d0-480a-9dd3-08e7c06c817e" providerId="AD" clId="Web-{88B38C1D-4464-15EA-E1B1-A5417E015C17}" dt="2024-08-18T19:11:23.321" v="150" actId="14100"/>
          <ac:picMkLst>
            <pc:docMk/>
            <pc:sldMk cId="0" sldId="261"/>
            <ac:picMk id="11" creationId="{ADBFFB66-0969-CE27-3058-DAFE56DFF592}"/>
          </ac:picMkLst>
        </pc:picChg>
        <pc:picChg chg="add mod">
          <ac:chgData name="Kailan Bates" userId="S::k.bates422@mybvc.ca::beb81c7f-b6d0-480a-9dd3-08e7c06c817e" providerId="AD" clId="Web-{88B38C1D-4464-15EA-E1B1-A5417E015C17}" dt="2024-08-18T19:11:17.102" v="149" actId="14100"/>
          <ac:picMkLst>
            <pc:docMk/>
            <pc:sldMk cId="0" sldId="261"/>
            <ac:picMk id="12" creationId="{1639DE73-C32B-1CA2-808F-E7714F981EAB}"/>
          </ac:picMkLst>
        </pc:picChg>
        <pc:picChg chg="del mod">
          <ac:chgData name="Kailan Bates" userId="S::k.bates422@mybvc.ca::beb81c7f-b6d0-480a-9dd3-08e7c06c817e" providerId="AD" clId="Web-{88B38C1D-4464-15EA-E1B1-A5417E015C17}" dt="2024-08-18T18:19:26.511" v="14"/>
          <ac:picMkLst>
            <pc:docMk/>
            <pc:sldMk cId="0" sldId="261"/>
            <ac:picMk id="99" creationId="{00000000-0000-0000-0000-000000000000}"/>
          </ac:picMkLst>
        </pc:picChg>
        <pc:picChg chg="add del mod">
          <ac:chgData name="Kailan Bates" userId="S::k.bates422@mybvc.ca::beb81c7f-b6d0-480a-9dd3-08e7c06c817e" providerId="AD" clId="Web-{88B38C1D-4464-15EA-E1B1-A5417E015C17}" dt="2024-08-18T18:21:02.718" v="26"/>
          <ac:picMkLst>
            <pc:docMk/>
            <pc:sldMk cId="0" sldId="261"/>
            <ac:picMk id="100" creationId="{00000000-0000-0000-0000-000000000000}"/>
          </ac:picMkLst>
        </pc:picChg>
        <pc:cxnChg chg="mod">
          <ac:chgData name="Kailan Bates" userId="S::k.bates422@mybvc.ca::beb81c7f-b6d0-480a-9dd3-08e7c06c817e" providerId="AD" clId="Web-{88B38C1D-4464-15EA-E1B1-A5417E015C17}" dt="2024-08-18T19:06:02.190" v="75" actId="14100"/>
          <ac:cxnSpMkLst>
            <pc:docMk/>
            <pc:sldMk cId="0" sldId="261"/>
            <ac:cxnSpMk id="147" creationId="{C8FA53C0-C1EF-4611-BAB3-65EEB16AA30F}"/>
          </ac:cxnSpMkLst>
        </pc:cxnChg>
        <pc:cxnChg chg="add del">
          <ac:chgData name="Kailan Bates" userId="S::k.bates422@mybvc.ca::beb81c7f-b6d0-480a-9dd3-08e7c06c817e" providerId="AD" clId="Web-{88B38C1D-4464-15EA-E1B1-A5417E015C17}" dt="2024-08-18T19:07:43.489" v="108"/>
          <ac:cxnSpMkLst>
            <pc:docMk/>
            <pc:sldMk cId="0" sldId="261"/>
            <ac:cxnSpMk id="191" creationId="{C9C5D90B-7EE3-4D26-AB7D-A5A3A6E11203}"/>
          </ac:cxnSpMkLst>
        </pc:cxnChg>
      </pc:sldChg>
      <pc:sldChg chg="modSp">
        <pc:chgData name="Kailan Bates" userId="S::k.bates422@mybvc.ca::beb81c7f-b6d0-480a-9dd3-08e7c06c817e" providerId="AD" clId="Web-{88B38C1D-4464-15EA-E1B1-A5417E015C17}" dt="2024-08-18T19:28:06.534" v="222" actId="1076"/>
        <pc:sldMkLst>
          <pc:docMk/>
          <pc:sldMk cId="0" sldId="263"/>
        </pc:sldMkLst>
        <pc:spChg chg="mod">
          <ac:chgData name="Kailan Bates" userId="S::k.bates422@mybvc.ca::beb81c7f-b6d0-480a-9dd3-08e7c06c817e" providerId="AD" clId="Web-{88B38C1D-4464-15EA-E1B1-A5417E015C17}" dt="2024-08-18T18:23:25.379" v="43" actId="1076"/>
          <ac:spMkLst>
            <pc:docMk/>
            <pc:sldMk cId="0" sldId="263"/>
            <ac:spMk id="112" creationId="{00000000-0000-0000-0000-000000000000}"/>
          </ac:spMkLst>
        </pc:spChg>
        <pc:picChg chg="mod">
          <ac:chgData name="Kailan Bates" userId="S::k.bates422@mybvc.ca::beb81c7f-b6d0-480a-9dd3-08e7c06c817e" providerId="AD" clId="Web-{88B38C1D-4464-15EA-E1B1-A5417E015C17}" dt="2024-08-18T19:28:06.534" v="222" actId="1076"/>
          <ac:picMkLst>
            <pc:docMk/>
            <pc:sldMk cId="0" sldId="263"/>
            <ac:picMk id="113" creationId="{00000000-0000-0000-0000-000000000000}"/>
          </ac:picMkLst>
        </pc:picChg>
      </pc:sldChg>
      <pc:sldChg chg="addSp delSp modSp add del replId delAnim">
        <pc:chgData name="Kailan Bates" userId="S::k.bates422@mybvc.ca::beb81c7f-b6d0-480a-9dd3-08e7c06c817e" providerId="AD" clId="Web-{88B38C1D-4464-15EA-E1B1-A5417E015C17}" dt="2024-08-18T19:24:38.585" v="183"/>
        <pc:sldMkLst>
          <pc:docMk/>
          <pc:sldMk cId="1346057300" sldId="266"/>
        </pc:sldMkLst>
        <pc:spChg chg="del mod">
          <ac:chgData name="Kailan Bates" userId="S::k.bates422@mybvc.ca::beb81c7f-b6d0-480a-9dd3-08e7c06c817e" providerId="AD" clId="Web-{88B38C1D-4464-15EA-E1B1-A5417E015C17}" dt="2024-08-18T19:23:34.975" v="167"/>
          <ac:spMkLst>
            <pc:docMk/>
            <pc:sldMk cId="1346057300" sldId="266"/>
            <ac:spMk id="3" creationId="{54391924-DEC9-E978-6FD1-039A50BBF9E8}"/>
          </ac:spMkLst>
        </pc:spChg>
        <pc:spChg chg="add mod">
          <ac:chgData name="Kailan Bates" userId="S::k.bates422@mybvc.ca::beb81c7f-b6d0-480a-9dd3-08e7c06c817e" providerId="AD" clId="Web-{88B38C1D-4464-15EA-E1B1-A5417E015C17}" dt="2024-08-18T19:24:28.835" v="181" actId="14100"/>
          <ac:spMkLst>
            <pc:docMk/>
            <pc:sldMk cId="1346057300" sldId="266"/>
            <ac:spMk id="4" creationId="{239F5A5A-079E-598E-EFD0-7B6F7D0B7887}"/>
          </ac:spMkLst>
        </pc:spChg>
        <pc:spChg chg="add del">
          <ac:chgData name="Kailan Bates" userId="S::k.bates422@mybvc.ca::beb81c7f-b6d0-480a-9dd3-08e7c06c817e" providerId="AD" clId="Web-{88B38C1D-4464-15EA-E1B1-A5417E015C17}" dt="2024-08-18T19:24:13.944" v="179"/>
          <ac:spMkLst>
            <pc:docMk/>
            <pc:sldMk cId="1346057300" sldId="266"/>
            <ac:spMk id="37" creationId="{2783C067-F8BF-4755-B516-8A0CD74CF60C}"/>
          </ac:spMkLst>
        </pc:spChg>
        <pc:spChg chg="add del">
          <ac:chgData name="Kailan Bates" userId="S::k.bates422@mybvc.ca::beb81c7f-b6d0-480a-9dd3-08e7c06c817e" providerId="AD" clId="Web-{88B38C1D-4464-15EA-E1B1-A5417E015C17}" dt="2024-08-18T19:24:13.944" v="179"/>
          <ac:spMkLst>
            <pc:docMk/>
            <pc:sldMk cId="1346057300" sldId="266"/>
            <ac:spMk id="39" creationId="{2ED796EC-E7FF-46DB-B912-FB08BF12AA6E}"/>
          </ac:spMkLst>
        </pc:spChg>
        <pc:spChg chg="add del">
          <ac:chgData name="Kailan Bates" userId="S::k.bates422@mybvc.ca::beb81c7f-b6d0-480a-9dd3-08e7c06c817e" providerId="AD" clId="Web-{88B38C1D-4464-15EA-E1B1-A5417E015C17}" dt="2024-08-18T19:24:13.944" v="179"/>
          <ac:spMkLst>
            <pc:docMk/>
            <pc:sldMk cId="1346057300" sldId="266"/>
            <ac:spMk id="41" creationId="{549A2DAB-B431-487D-95AD-BB0FECB49E57}"/>
          </ac:spMkLst>
        </pc:spChg>
        <pc:spChg chg="add del">
          <ac:chgData name="Kailan Bates" userId="S::k.bates422@mybvc.ca::beb81c7f-b6d0-480a-9dd3-08e7c06c817e" providerId="AD" clId="Web-{88B38C1D-4464-15EA-E1B1-A5417E015C17}" dt="2024-08-18T19:24:13.944" v="179"/>
          <ac:spMkLst>
            <pc:docMk/>
            <pc:sldMk cId="1346057300" sldId="266"/>
            <ac:spMk id="43" creationId="{0819F787-32B4-46A8-BC57-C6571BCEE243}"/>
          </ac:spMkLst>
        </pc:spChg>
        <pc:spChg chg="add">
          <ac:chgData name="Kailan Bates" userId="S::k.bates422@mybvc.ca::beb81c7f-b6d0-480a-9dd3-08e7c06c817e" providerId="AD" clId="Web-{88B38C1D-4464-15EA-E1B1-A5417E015C17}" dt="2024-08-18T19:24:13.960" v="180"/>
          <ac:spMkLst>
            <pc:docMk/>
            <pc:sldMk cId="1346057300" sldId="266"/>
            <ac:spMk id="50" creationId="{DD6BC9EB-F181-48AB-BCA2-3D1DB20D2D87}"/>
          </ac:spMkLst>
        </pc:spChg>
        <pc:spChg chg="add">
          <ac:chgData name="Kailan Bates" userId="S::k.bates422@mybvc.ca::beb81c7f-b6d0-480a-9dd3-08e7c06c817e" providerId="AD" clId="Web-{88B38C1D-4464-15EA-E1B1-A5417E015C17}" dt="2024-08-18T19:24:13.960" v="180"/>
          <ac:spMkLst>
            <pc:docMk/>
            <pc:sldMk cId="1346057300" sldId="266"/>
            <ac:spMk id="51" creationId="{D33AAA80-39DC-4020-9BFF-0718F35C7661}"/>
          </ac:spMkLst>
        </pc:spChg>
        <pc:spChg chg="add">
          <ac:chgData name="Kailan Bates" userId="S::k.bates422@mybvc.ca::beb81c7f-b6d0-480a-9dd3-08e7c06c817e" providerId="AD" clId="Web-{88B38C1D-4464-15EA-E1B1-A5417E015C17}" dt="2024-08-18T19:24:13.960" v="180"/>
          <ac:spMkLst>
            <pc:docMk/>
            <pc:sldMk cId="1346057300" sldId="266"/>
            <ac:spMk id="53" creationId="{1177F295-741F-4EFF-B0CA-BE69295ADA07}"/>
          </ac:spMkLst>
        </pc:spChg>
        <pc:spChg chg="del mod">
          <ac:chgData name="Kailan Bates" userId="S::k.bates422@mybvc.ca::beb81c7f-b6d0-480a-9dd3-08e7c06c817e" providerId="AD" clId="Web-{88B38C1D-4464-15EA-E1B1-A5417E015C17}" dt="2024-08-18T19:23:39.209" v="168"/>
          <ac:spMkLst>
            <pc:docMk/>
            <pc:sldMk cId="1346057300" sldId="266"/>
            <ac:spMk id="126" creationId="{00000000-0000-0000-0000-000000000000}"/>
          </ac:spMkLst>
        </pc:spChg>
        <pc:spChg chg="del">
          <ac:chgData name="Kailan Bates" userId="S::k.bates422@mybvc.ca::beb81c7f-b6d0-480a-9dd3-08e7c06c817e" providerId="AD" clId="Web-{88B38C1D-4464-15EA-E1B1-A5417E015C17}" dt="2024-08-18T19:23:50.444" v="175"/>
          <ac:spMkLst>
            <pc:docMk/>
            <pc:sldMk cId="1346057300" sldId="266"/>
            <ac:spMk id="159" creationId="{8E2EB503-A017-4457-A105-53638C97DEB8}"/>
          </ac:spMkLst>
        </pc:spChg>
        <pc:spChg chg="del">
          <ac:chgData name="Kailan Bates" userId="S::k.bates422@mybvc.ca::beb81c7f-b6d0-480a-9dd3-08e7c06c817e" providerId="AD" clId="Web-{88B38C1D-4464-15EA-E1B1-A5417E015C17}" dt="2024-08-18T19:23:42.725" v="172"/>
          <ac:spMkLst>
            <pc:docMk/>
            <pc:sldMk cId="1346057300" sldId="266"/>
            <ac:spMk id="168" creationId="{BD11ECC6-8551-4768-8DFD-CD41AF420A37}"/>
          </ac:spMkLst>
        </pc:spChg>
        <pc:grpChg chg="add del">
          <ac:chgData name="Kailan Bates" userId="S::k.bates422@mybvc.ca::beb81c7f-b6d0-480a-9dd3-08e7c06c817e" providerId="AD" clId="Web-{88B38C1D-4464-15EA-E1B1-A5417E015C17}" dt="2024-08-18T19:24:13.960" v="180"/>
          <ac:grpSpMkLst>
            <pc:docMk/>
            <pc:sldMk cId="1346057300" sldId="266"/>
            <ac:grpSpMk id="10" creationId="{88C9B83F-64CD-41C1-925F-A08801FFD0BD}"/>
          </ac:grpSpMkLst>
        </pc:grpChg>
        <pc:grpChg chg="add del">
          <ac:chgData name="Kailan Bates" userId="S::k.bates422@mybvc.ca::beb81c7f-b6d0-480a-9dd3-08e7c06c817e" providerId="AD" clId="Web-{88B38C1D-4464-15EA-E1B1-A5417E015C17}" dt="2024-08-18T19:24:13.944" v="179"/>
          <ac:grpSpMkLst>
            <pc:docMk/>
            <pc:sldMk cId="1346057300" sldId="266"/>
            <ac:grpSpMk id="25" creationId="{28460BD8-AE3F-4AC9-9D0B-717052AA5D3A}"/>
          </ac:grpSpMkLst>
        </pc:grpChg>
        <pc:grpChg chg="add">
          <ac:chgData name="Kailan Bates" userId="S::k.bates422@mybvc.ca::beb81c7f-b6d0-480a-9dd3-08e7c06c817e" providerId="AD" clId="Web-{88B38C1D-4464-15EA-E1B1-A5417E015C17}" dt="2024-08-18T19:24:13.960" v="180"/>
          <ac:grpSpMkLst>
            <pc:docMk/>
            <pc:sldMk cId="1346057300" sldId="266"/>
            <ac:grpSpMk id="49" creationId="{28460BD8-AE3F-4AC9-9D0B-717052AA5D3A}"/>
          </ac:grpSpMkLst>
        </pc:grpChg>
        <pc:grpChg chg="del">
          <ac:chgData name="Kailan Bates" userId="S::k.bates422@mybvc.ca::beb81c7f-b6d0-480a-9dd3-08e7c06c817e" providerId="AD" clId="Web-{88B38C1D-4464-15EA-E1B1-A5417E015C17}" dt="2024-08-18T19:23:43.818" v="174"/>
          <ac:grpSpMkLst>
            <pc:docMk/>
            <pc:sldMk cId="1346057300" sldId="266"/>
            <ac:grpSpMk id="158" creationId="{EBE86EA4-C4F1-4465-B306-7A2BC2285926}"/>
          </ac:grpSpMkLst>
        </pc:grpChg>
        <pc:grpChg chg="del">
          <ac:chgData name="Kailan Bates" userId="S::k.bates422@mybvc.ca::beb81c7f-b6d0-480a-9dd3-08e7c06c817e" providerId="AD" clId="Web-{88B38C1D-4464-15EA-E1B1-A5417E015C17}" dt="2024-08-18T19:23:43.350" v="173"/>
          <ac:grpSpMkLst>
            <pc:docMk/>
            <pc:sldMk cId="1346057300" sldId="266"/>
            <ac:grpSpMk id="169" creationId="{93657592-CA60-4F45-B1A0-88AA77242087}"/>
          </ac:grpSpMkLst>
        </pc:grpChg>
        <pc:picChg chg="add del">
          <ac:chgData name="Kailan Bates" userId="S::k.bates422@mybvc.ca::beb81c7f-b6d0-480a-9dd3-08e7c06c817e" providerId="AD" clId="Web-{88B38C1D-4464-15EA-E1B1-A5417E015C17}" dt="2024-08-18T19:24:06.131" v="177"/>
          <ac:picMkLst>
            <pc:docMk/>
            <pc:sldMk cId="1346057300" sldId="266"/>
            <ac:picMk id="6" creationId="{92AA350B-487D-655B-A979-2935EBF71E52}"/>
          </ac:picMkLst>
        </pc:picChg>
        <pc:picChg chg="del">
          <ac:chgData name="Kailan Bates" userId="S::k.bates422@mybvc.ca::beb81c7f-b6d0-480a-9dd3-08e7c06c817e" providerId="AD" clId="Web-{88B38C1D-4464-15EA-E1B1-A5417E015C17}" dt="2024-08-18T19:23:41.959" v="170"/>
          <ac:picMkLst>
            <pc:docMk/>
            <pc:sldMk cId="1346057300" sldId="266"/>
            <ac:picMk id="127" creationId="{00000000-0000-0000-0000-000000000000}"/>
          </ac:picMkLst>
        </pc:picChg>
        <pc:picChg chg="del">
          <ac:chgData name="Kailan Bates" userId="S::k.bates422@mybvc.ca::beb81c7f-b6d0-480a-9dd3-08e7c06c817e" providerId="AD" clId="Web-{88B38C1D-4464-15EA-E1B1-A5417E015C17}" dt="2024-08-18T19:23:42.647" v="171"/>
          <ac:picMkLst>
            <pc:docMk/>
            <pc:sldMk cId="1346057300" sldId="266"/>
            <ac:picMk id="128" creationId="{00000000-0000-0000-0000-000000000000}"/>
          </ac:picMkLst>
        </pc:picChg>
        <pc:picChg chg="del">
          <ac:chgData name="Kailan Bates" userId="S::k.bates422@mybvc.ca::beb81c7f-b6d0-480a-9dd3-08e7c06c817e" providerId="AD" clId="Web-{88B38C1D-4464-15EA-E1B1-A5417E015C17}" dt="2024-08-18T19:23:40.725" v="169"/>
          <ac:picMkLst>
            <pc:docMk/>
            <pc:sldMk cId="1346057300" sldId="266"/>
            <ac:picMk id="129" creationId="{00000000-0000-0000-0000-000000000000}"/>
          </ac:picMkLst>
        </pc:picChg>
        <pc:cxnChg chg="add del">
          <ac:chgData name="Kailan Bates" userId="S::k.bates422@mybvc.ca::beb81c7f-b6d0-480a-9dd3-08e7c06c817e" providerId="AD" clId="Web-{88B38C1D-4464-15EA-E1B1-A5417E015C17}" dt="2024-08-18T19:24:13.944" v="179"/>
          <ac:cxnSpMkLst>
            <pc:docMk/>
            <pc:sldMk cId="1346057300" sldId="266"/>
            <ac:cxnSpMk id="45" creationId="{C5ECDEE1-7093-418F-9CF5-24EEB115C1C1}"/>
          </ac:cxnSpMkLst>
        </pc:cxnChg>
        <pc:cxnChg chg="add del">
          <ac:chgData name="Kailan Bates" userId="S::k.bates422@mybvc.ca::beb81c7f-b6d0-480a-9dd3-08e7c06c817e" providerId="AD" clId="Web-{88B38C1D-4464-15EA-E1B1-A5417E015C17}" dt="2024-08-18T19:24:13.944" v="179"/>
          <ac:cxnSpMkLst>
            <pc:docMk/>
            <pc:sldMk cId="1346057300" sldId="266"/>
            <ac:cxnSpMk id="47" creationId="{045062AF-EB11-4651-BC4A-4DA21768DE8E}"/>
          </ac:cxnSpMkLst>
        </pc:cxnChg>
        <pc:cxnChg chg="add">
          <ac:chgData name="Kailan Bates" userId="S::k.bates422@mybvc.ca::beb81c7f-b6d0-480a-9dd3-08e7c06c817e" providerId="AD" clId="Web-{88B38C1D-4464-15EA-E1B1-A5417E015C17}" dt="2024-08-18T19:24:13.960" v="180"/>
          <ac:cxnSpMkLst>
            <pc:docMk/>
            <pc:sldMk cId="1346057300" sldId="266"/>
            <ac:cxnSpMk id="52" creationId="{C9C5D90B-7EE3-4D26-AB7D-A5A3A6E11203}"/>
          </ac:cxnSpMkLst>
        </pc:cxnChg>
      </pc:sldChg>
      <pc:sldChg chg="addSp modSp new">
        <pc:chgData name="Kailan Bates" userId="S::k.bates422@mybvc.ca::beb81c7f-b6d0-480a-9dd3-08e7c06c817e" providerId="AD" clId="Web-{88B38C1D-4464-15EA-E1B1-A5417E015C17}" dt="2024-08-18T19:26:06.352" v="221" actId="14100"/>
        <pc:sldMkLst>
          <pc:docMk/>
          <pc:sldMk cId="2255796816" sldId="267"/>
        </pc:sldMkLst>
        <pc:spChg chg="mod">
          <ac:chgData name="Kailan Bates" userId="S::k.bates422@mybvc.ca::beb81c7f-b6d0-480a-9dd3-08e7c06c817e" providerId="AD" clId="Web-{88B38C1D-4464-15EA-E1B1-A5417E015C17}" dt="2024-08-18T19:25:16.836" v="201" actId="1076"/>
          <ac:spMkLst>
            <pc:docMk/>
            <pc:sldMk cId="2255796816" sldId="267"/>
            <ac:spMk id="2" creationId="{E5256EE5-744B-69C8-113C-5707B17E2D3B}"/>
          </ac:spMkLst>
        </pc:spChg>
        <pc:spChg chg="add mod">
          <ac:chgData name="Kailan Bates" userId="S::k.bates422@mybvc.ca::beb81c7f-b6d0-480a-9dd3-08e7c06c817e" providerId="AD" clId="Web-{88B38C1D-4464-15EA-E1B1-A5417E015C17}" dt="2024-08-18T19:26:06.352" v="221" actId="14100"/>
          <ac:spMkLst>
            <pc:docMk/>
            <pc:sldMk cId="2255796816" sldId="267"/>
            <ac:spMk id="3" creationId="{3C08EDBA-C0C6-10C3-E4FA-01636B769287}"/>
          </ac:spMkLst>
        </pc:spChg>
      </pc:sldChg>
      <pc:sldChg chg="new del">
        <pc:chgData name="Kailan Bates" userId="S::k.bates422@mybvc.ca::beb81c7f-b6d0-480a-9dd3-08e7c06c817e" providerId="AD" clId="Web-{88B38C1D-4464-15EA-E1B1-A5417E015C17}" dt="2024-08-18T19:24:43.476" v="185"/>
        <pc:sldMkLst>
          <pc:docMk/>
          <pc:sldMk cId="2352493273" sldId="268"/>
        </pc:sldMkLst>
      </pc:sldChg>
      <pc:sldChg chg="new del">
        <pc:chgData name="Kailan Bates" userId="S::k.bates422@mybvc.ca::beb81c7f-b6d0-480a-9dd3-08e7c06c817e" providerId="AD" clId="Web-{88B38C1D-4464-15EA-E1B1-A5417E015C17}" dt="2024-08-18T19:24:49.226" v="187"/>
        <pc:sldMkLst>
          <pc:docMk/>
          <pc:sldMk cId="2499728258" sldId="268"/>
        </pc:sldMkLst>
      </pc:sldChg>
    </pc:docChg>
  </pc:docChgLst>
  <pc:docChgLst>
    <pc:chgData name="Felipe Alves Barbosa" userId="S::f.alvesbarbosa597@mybvc.ca::37fad157-6c19-40f3-bb50-400daa4a885b" providerId="AD" clId="Web-{7BEA4E58-8790-9D20-1893-605DC713103A}"/>
    <pc:docChg chg="modSld">
      <pc:chgData name="Felipe Alves Barbosa" userId="S::f.alvesbarbosa597@mybvc.ca::37fad157-6c19-40f3-bb50-400daa4a885b" providerId="AD" clId="Web-{7BEA4E58-8790-9D20-1893-605DC713103A}" dt="2024-08-19T16:52:41.617" v="214" actId="20577"/>
      <pc:docMkLst>
        <pc:docMk/>
      </pc:docMkLst>
      <pc:sldChg chg="addSp modSp">
        <pc:chgData name="Felipe Alves Barbosa" userId="S::f.alvesbarbosa597@mybvc.ca::37fad157-6c19-40f3-bb50-400daa4a885b" providerId="AD" clId="Web-{7BEA4E58-8790-9D20-1893-605DC713103A}" dt="2024-08-19T16:28:19.727" v="79" actId="1076"/>
        <pc:sldMkLst>
          <pc:docMk/>
          <pc:sldMk cId="0" sldId="263"/>
        </pc:sldMkLst>
        <pc:spChg chg="add mod">
          <ac:chgData name="Felipe Alves Barbosa" userId="S::f.alvesbarbosa597@mybvc.ca::37fad157-6c19-40f3-bb50-400daa4a885b" providerId="AD" clId="Web-{7BEA4E58-8790-9D20-1893-605DC713103A}" dt="2024-08-19T16:28:19.727" v="79" actId="1076"/>
          <ac:spMkLst>
            <pc:docMk/>
            <pc:sldMk cId="0" sldId="263"/>
            <ac:spMk id="4" creationId="{05EAB5C1-4EA6-3656-BF23-C787225A4C24}"/>
          </ac:spMkLst>
        </pc:spChg>
      </pc:sldChg>
      <pc:sldChg chg="addSp modSp">
        <pc:chgData name="Felipe Alves Barbosa" userId="S::f.alvesbarbosa597@mybvc.ca::37fad157-6c19-40f3-bb50-400daa4a885b" providerId="AD" clId="Web-{7BEA4E58-8790-9D20-1893-605DC713103A}" dt="2024-08-19T16:29:12.041" v="90" actId="1076"/>
        <pc:sldMkLst>
          <pc:docMk/>
          <pc:sldMk cId="0" sldId="264"/>
        </pc:sldMkLst>
        <pc:spChg chg="mod">
          <ac:chgData name="Felipe Alves Barbosa" userId="S::f.alvesbarbosa597@mybvc.ca::37fad157-6c19-40f3-bb50-400daa4a885b" providerId="AD" clId="Web-{7BEA4E58-8790-9D20-1893-605DC713103A}" dt="2024-08-19T16:28:51.275" v="86" actId="1076"/>
          <ac:spMkLst>
            <pc:docMk/>
            <pc:sldMk cId="0" sldId="264"/>
            <ac:spMk id="4" creationId="{BC4E9701-73B3-6991-94AC-77AFB969361B}"/>
          </ac:spMkLst>
        </pc:spChg>
        <pc:spChg chg="add mod">
          <ac:chgData name="Felipe Alves Barbosa" userId="S::f.alvesbarbosa597@mybvc.ca::37fad157-6c19-40f3-bb50-400daa4a885b" providerId="AD" clId="Web-{7BEA4E58-8790-9D20-1893-605DC713103A}" dt="2024-08-19T16:29:12.041" v="90" actId="1076"/>
          <ac:spMkLst>
            <pc:docMk/>
            <pc:sldMk cId="0" sldId="264"/>
            <ac:spMk id="5" creationId="{54A662D6-D01D-944A-9410-5D0F0F7CF3FF}"/>
          </ac:spMkLst>
        </pc:spChg>
      </pc:sldChg>
      <pc:sldChg chg="modSp">
        <pc:chgData name="Felipe Alves Barbosa" userId="S::f.alvesbarbosa597@mybvc.ca::37fad157-6c19-40f3-bb50-400daa4a885b" providerId="AD" clId="Web-{7BEA4E58-8790-9D20-1893-605DC713103A}" dt="2024-08-19T16:52:41.617" v="214" actId="20577"/>
        <pc:sldMkLst>
          <pc:docMk/>
          <pc:sldMk cId="2255796816" sldId="267"/>
        </pc:sldMkLst>
        <pc:spChg chg="mod">
          <ac:chgData name="Felipe Alves Barbosa" userId="S::f.alvesbarbosa597@mybvc.ca::37fad157-6c19-40f3-bb50-400daa4a885b" providerId="AD" clId="Web-{7BEA4E58-8790-9D20-1893-605DC713103A}" dt="2024-08-19T16:52:41.617" v="214" actId="20577"/>
          <ac:spMkLst>
            <pc:docMk/>
            <pc:sldMk cId="2255796816" sldId="267"/>
            <ac:spMk id="3" creationId="{3C08EDBA-C0C6-10C3-E4FA-01636B769287}"/>
          </ac:spMkLst>
        </pc:spChg>
      </pc:sldChg>
    </pc:docChg>
  </pc:docChgLst>
  <pc:docChgLst>
    <pc:chgData name=". Kajal" userId="S::k.kajal853@mybvc.ca::b3b24f3f-d965-42ca-84c3-0aa1707d9a3a" providerId="AD" clId="Web-{863C5DB1-842F-5037-3063-6A891377A7D0}"/>
    <pc:docChg chg="modSld">
      <pc:chgData name=". Kajal" userId="S::k.kajal853@mybvc.ca::b3b24f3f-d965-42ca-84c3-0aa1707d9a3a" providerId="AD" clId="Web-{863C5DB1-842F-5037-3063-6A891377A7D0}" dt="2024-08-19T16:27:23.429" v="82" actId="14100"/>
      <pc:docMkLst>
        <pc:docMk/>
      </pc:docMkLst>
      <pc:sldChg chg="addSp modSp">
        <pc:chgData name=". Kajal" userId="S::k.kajal853@mybvc.ca::b3b24f3f-d965-42ca-84c3-0aa1707d9a3a" providerId="AD" clId="Web-{863C5DB1-842F-5037-3063-6A891377A7D0}" dt="2024-08-19T16:15:26.467" v="26" actId="20577"/>
        <pc:sldMkLst>
          <pc:docMk/>
          <pc:sldMk cId="0" sldId="263"/>
        </pc:sldMkLst>
        <pc:spChg chg="add mod">
          <ac:chgData name=". Kajal" userId="S::k.kajal853@mybvc.ca::b3b24f3f-d965-42ca-84c3-0aa1707d9a3a" providerId="AD" clId="Web-{863C5DB1-842F-5037-3063-6A891377A7D0}" dt="2024-08-19T16:15:26.467" v="26" actId="20577"/>
          <ac:spMkLst>
            <pc:docMk/>
            <pc:sldMk cId="0" sldId="263"/>
            <ac:spMk id="2" creationId="{8C928C19-9F6B-D430-B19B-8EA534067F5C}"/>
          </ac:spMkLst>
        </pc:spChg>
      </pc:sldChg>
      <pc:sldChg chg="addSp modSp">
        <pc:chgData name=". Kajal" userId="S::k.kajal853@mybvc.ca::b3b24f3f-d965-42ca-84c3-0aa1707d9a3a" providerId="AD" clId="Web-{863C5DB1-842F-5037-3063-6A891377A7D0}" dt="2024-08-19T16:24:45.989" v="62" actId="1076"/>
        <pc:sldMkLst>
          <pc:docMk/>
          <pc:sldMk cId="0" sldId="264"/>
        </pc:sldMkLst>
        <pc:spChg chg="add mod">
          <ac:chgData name=". Kajal" userId="S::k.kajal853@mybvc.ca::b3b24f3f-d965-42ca-84c3-0aa1707d9a3a" providerId="AD" clId="Web-{863C5DB1-842F-5037-3063-6A891377A7D0}" dt="2024-08-19T16:23:24.645" v="37" actId="20577"/>
          <ac:spMkLst>
            <pc:docMk/>
            <pc:sldMk cId="0" sldId="264"/>
            <ac:spMk id="3" creationId="{1A082DA4-80E6-D82C-1C98-B2E38B6D7898}"/>
          </ac:spMkLst>
        </pc:spChg>
        <pc:spChg chg="add mod">
          <ac:chgData name=". Kajal" userId="S::k.kajal853@mybvc.ca::b3b24f3f-d965-42ca-84c3-0aa1707d9a3a" providerId="AD" clId="Web-{863C5DB1-842F-5037-3063-6A891377A7D0}" dt="2024-08-19T16:24:45.989" v="62" actId="1076"/>
          <ac:spMkLst>
            <pc:docMk/>
            <pc:sldMk cId="0" sldId="264"/>
            <ac:spMk id="4" creationId="{BC4E9701-73B3-6991-94AC-77AFB969361B}"/>
          </ac:spMkLst>
        </pc:spChg>
        <pc:picChg chg="mod">
          <ac:chgData name=". Kajal" userId="S::k.kajal853@mybvc.ca::b3b24f3f-d965-42ca-84c3-0aa1707d9a3a" providerId="AD" clId="Web-{863C5DB1-842F-5037-3063-6A891377A7D0}" dt="2024-08-19T16:22:22.519" v="30" actId="14100"/>
          <ac:picMkLst>
            <pc:docMk/>
            <pc:sldMk cId="0" sldId="264"/>
            <ac:picMk id="120" creationId="{00000000-0000-0000-0000-000000000000}"/>
          </ac:picMkLst>
        </pc:picChg>
        <pc:picChg chg="mod">
          <ac:chgData name=". Kajal" userId="S::k.kajal853@mybvc.ca::b3b24f3f-d965-42ca-84c3-0aa1707d9a3a" providerId="AD" clId="Web-{863C5DB1-842F-5037-3063-6A891377A7D0}" dt="2024-08-19T16:22:01.831" v="29" actId="14100"/>
          <ac:picMkLst>
            <pc:docMk/>
            <pc:sldMk cId="0" sldId="264"/>
            <ac:picMk id="121" creationId="{00000000-0000-0000-0000-000000000000}"/>
          </ac:picMkLst>
        </pc:picChg>
      </pc:sldChg>
      <pc:sldChg chg="addSp modSp">
        <pc:chgData name=". Kajal" userId="S::k.kajal853@mybvc.ca::b3b24f3f-d965-42ca-84c3-0aa1707d9a3a" providerId="AD" clId="Web-{863C5DB1-842F-5037-3063-6A891377A7D0}" dt="2024-08-19T16:27:23.429" v="82" actId="14100"/>
        <pc:sldMkLst>
          <pc:docMk/>
          <pc:sldMk cId="0" sldId="265"/>
        </pc:sldMkLst>
        <pc:spChg chg="add mod">
          <ac:chgData name=". Kajal" userId="S::k.kajal853@mybvc.ca::b3b24f3f-d965-42ca-84c3-0aa1707d9a3a" providerId="AD" clId="Web-{863C5DB1-842F-5037-3063-6A891377A7D0}" dt="2024-08-19T16:27:23.429" v="82" actId="14100"/>
          <ac:spMkLst>
            <pc:docMk/>
            <pc:sldMk cId="0" sldId="265"/>
            <ac:spMk id="2" creationId="{0B128CF5-9A36-1B03-98FA-476962DA0083}"/>
          </ac:spMkLst>
        </pc:spChg>
        <pc:picChg chg="mod">
          <ac:chgData name=". Kajal" userId="S::k.kajal853@mybvc.ca::b3b24f3f-d965-42ca-84c3-0aa1707d9a3a" providerId="AD" clId="Web-{863C5DB1-842F-5037-3063-6A891377A7D0}" dt="2024-08-19T16:26:12.443" v="67" actId="14100"/>
          <ac:picMkLst>
            <pc:docMk/>
            <pc:sldMk cId="0" sldId="265"/>
            <ac:picMk id="128" creationId="{00000000-0000-0000-0000-000000000000}"/>
          </ac:picMkLst>
        </pc:picChg>
      </pc:sldChg>
      <pc:sldChg chg="modSp">
        <pc:chgData name=". Kajal" userId="S::k.kajal853@mybvc.ca::b3b24f3f-d965-42ca-84c3-0aa1707d9a3a" providerId="AD" clId="Web-{863C5DB1-842F-5037-3063-6A891377A7D0}" dt="2024-08-19T16:14:07.357" v="19" actId="20577"/>
        <pc:sldMkLst>
          <pc:docMk/>
          <pc:sldMk cId="2255796816" sldId="267"/>
        </pc:sldMkLst>
        <pc:spChg chg="mod">
          <ac:chgData name=". Kajal" userId="S::k.kajal853@mybvc.ca::b3b24f3f-d965-42ca-84c3-0aa1707d9a3a" providerId="AD" clId="Web-{863C5DB1-842F-5037-3063-6A891377A7D0}" dt="2024-08-19T16:14:07.357" v="19" actId="20577"/>
          <ac:spMkLst>
            <pc:docMk/>
            <pc:sldMk cId="2255796816" sldId="267"/>
            <ac:spMk id="3" creationId="{3C08EDBA-C0C6-10C3-E4FA-01636B769287}"/>
          </ac:spMkLst>
        </pc:spChg>
      </pc:sldChg>
    </pc:docChg>
  </pc:docChgLst>
  <pc:docChgLst>
    <pc:chgData name="Kailan Bates" userId="S::k.bates422@mybvc.ca::beb81c7f-b6d0-480a-9dd3-08e7c06c817e" providerId="AD" clId="Web-{C8890CD4-7D39-CDD9-F8D8-3C26A1E73489}"/>
    <pc:docChg chg="addSld delSld modSld sldOrd">
      <pc:chgData name="Kailan Bates" userId="S::k.bates422@mybvc.ca::beb81c7f-b6d0-480a-9dd3-08e7c06c817e" providerId="AD" clId="Web-{C8890CD4-7D39-CDD9-F8D8-3C26A1E73489}" dt="2024-08-19T16:22:19.258" v="227" actId="1076"/>
      <pc:docMkLst>
        <pc:docMk/>
      </pc:docMkLst>
      <pc:sldChg chg="addSp delSp modSp new ord">
        <pc:chgData name="Kailan Bates" userId="S::k.bates422@mybvc.ca::beb81c7f-b6d0-480a-9dd3-08e7c06c817e" providerId="AD" clId="Web-{C8890CD4-7D39-CDD9-F8D8-3C26A1E73489}" dt="2024-08-19T16:22:19.258" v="227" actId="1076"/>
        <pc:sldMkLst>
          <pc:docMk/>
          <pc:sldMk cId="1736014088" sldId="268"/>
        </pc:sldMkLst>
        <pc:spChg chg="mod">
          <ac:chgData name="Kailan Bates" userId="S::k.bates422@mybvc.ca::beb81c7f-b6d0-480a-9dd3-08e7c06c817e" providerId="AD" clId="Web-{C8890CD4-7D39-CDD9-F8D8-3C26A1E73489}" dt="2024-08-19T16:22:14.851" v="226" actId="1076"/>
          <ac:spMkLst>
            <pc:docMk/>
            <pc:sldMk cId="1736014088" sldId="268"/>
            <ac:spMk id="2" creationId="{CF7A5BC4-56A3-A3EF-7504-57F7C8BF2BB0}"/>
          </ac:spMkLst>
        </pc:spChg>
        <pc:spChg chg="add del mod">
          <ac:chgData name="Kailan Bates" userId="S::k.bates422@mybvc.ca::beb81c7f-b6d0-480a-9dd3-08e7c06c817e" providerId="AD" clId="Web-{C8890CD4-7D39-CDD9-F8D8-3C26A1E73489}" dt="2024-08-19T16:14:06.079" v="23"/>
          <ac:spMkLst>
            <pc:docMk/>
            <pc:sldMk cId="1736014088" sldId="268"/>
            <ac:spMk id="3" creationId="{CF91CF31-959D-4CFA-0AAE-675DA0F57EE3}"/>
          </ac:spMkLst>
        </pc:spChg>
        <pc:spChg chg="add mod">
          <ac:chgData name="Kailan Bates" userId="S::k.bates422@mybvc.ca::beb81c7f-b6d0-480a-9dd3-08e7c06c817e" providerId="AD" clId="Web-{C8890CD4-7D39-CDD9-F8D8-3C26A1E73489}" dt="2024-08-19T16:22:19.258" v="227" actId="1076"/>
          <ac:spMkLst>
            <pc:docMk/>
            <pc:sldMk cId="1736014088" sldId="268"/>
            <ac:spMk id="4" creationId="{9D4E58B7-3A37-23BF-D89C-B559E74D95BC}"/>
          </ac:spMkLst>
        </pc:spChg>
      </pc:sldChg>
      <pc:sldChg chg="new del">
        <pc:chgData name="Kailan Bates" userId="S::k.bates422@mybvc.ca::beb81c7f-b6d0-480a-9dd3-08e7c06c817e" providerId="AD" clId="Web-{C8890CD4-7D39-CDD9-F8D8-3C26A1E73489}" dt="2024-08-19T16:12:30.750" v="1"/>
        <pc:sldMkLst>
          <pc:docMk/>
          <pc:sldMk cId="2960537224" sldId="268"/>
        </pc:sldMkLst>
      </pc:sldChg>
      <pc:sldChg chg="new del">
        <pc:chgData name="Kailan Bates" userId="S::k.bates422@mybvc.ca::beb81c7f-b6d0-480a-9dd3-08e7c06c817e" providerId="AD" clId="Web-{C8890CD4-7D39-CDD9-F8D8-3C26A1E73489}" dt="2024-08-19T16:12:49.609" v="3"/>
        <pc:sldMkLst>
          <pc:docMk/>
          <pc:sldMk cId="3831288399" sldId="268"/>
        </pc:sldMkLst>
      </pc:sldChg>
    </pc:docChg>
  </pc:docChgLst>
  <pc:docChgLst>
    <pc:chgData name="Kailan Bates" userId="S::k.bates422@mybvc.ca::beb81c7f-b6d0-480a-9dd3-08e7c06c817e" providerId="AD" clId="Web-{0C8500BC-2BA4-62BA-3A02-3F2835D198DD}"/>
    <pc:docChg chg="modSld">
      <pc:chgData name="Kailan Bates" userId="S::k.bates422@mybvc.ca::beb81c7f-b6d0-480a-9dd3-08e7c06c817e" providerId="AD" clId="Web-{0C8500BC-2BA4-62BA-3A02-3F2835D198DD}" dt="2024-08-19T16:51:42.611" v="7" actId="1076"/>
      <pc:docMkLst>
        <pc:docMk/>
      </pc:docMkLst>
      <pc:sldChg chg="addSp delSp modSp">
        <pc:chgData name="Kailan Bates" userId="S::k.bates422@mybvc.ca::beb81c7f-b6d0-480a-9dd3-08e7c06c817e" providerId="AD" clId="Web-{0C8500BC-2BA4-62BA-3A02-3F2835D198DD}" dt="2024-08-19T16:51:42.611" v="7" actId="1076"/>
        <pc:sldMkLst>
          <pc:docMk/>
          <pc:sldMk cId="0" sldId="261"/>
        </pc:sldMkLst>
        <pc:picChg chg="add mod">
          <ac:chgData name="Kailan Bates" userId="S::k.bates422@mybvc.ca::beb81c7f-b6d0-480a-9dd3-08e7c06c817e" providerId="AD" clId="Web-{0C8500BC-2BA4-62BA-3A02-3F2835D198DD}" dt="2024-08-19T16:51:42.611" v="7" actId="1076"/>
          <ac:picMkLst>
            <pc:docMk/>
            <pc:sldMk cId="0" sldId="261"/>
            <ac:picMk id="2" creationId="{DE6DBF12-9D8C-FAAF-E1CD-EA9472D13E82}"/>
          </ac:picMkLst>
        </pc:picChg>
        <pc:picChg chg="del">
          <ac:chgData name="Kailan Bates" userId="S::k.bates422@mybvc.ca::beb81c7f-b6d0-480a-9dd3-08e7c06c817e" providerId="AD" clId="Web-{0C8500BC-2BA4-62BA-3A02-3F2835D198DD}" dt="2024-08-19T16:51:28.485" v="0"/>
          <ac:picMkLst>
            <pc:docMk/>
            <pc:sldMk cId="0" sldId="261"/>
            <ac:picMk id="7" creationId="{B4D67EC6-FA2C-ADA5-0DA8-33E410632623}"/>
          </ac:picMkLst>
        </pc:picChg>
        <pc:picChg chg="mod">
          <ac:chgData name="Kailan Bates" userId="S::k.bates422@mybvc.ca::beb81c7f-b6d0-480a-9dd3-08e7c06c817e" providerId="AD" clId="Web-{0C8500BC-2BA4-62BA-3A02-3F2835D198DD}" dt="2024-08-19T16:51:36.689" v="5" actId="1076"/>
          <ac:picMkLst>
            <pc:docMk/>
            <pc:sldMk cId="0" sldId="261"/>
            <ac:picMk id="10" creationId="{052652D0-FD69-7B42-6E70-F82F12729201}"/>
          </ac:picMkLst>
        </pc:picChg>
      </pc:sldChg>
    </pc:docChg>
  </pc:docChgLst>
  <pc:docChgLst>
    <pc:chgData name="Lovekesh Singh Parihar" userId="S::l.parihar722@mybvc.ca::dcae63f1-c40e-48d3-a7d5-5467c811cf2f" providerId="AD" clId="Web-{B4FA3B2E-24DF-BDB2-5EE7-A83BE61F526D}"/>
    <pc:docChg chg="modSld">
      <pc:chgData name="Lovekesh Singh Parihar" userId="S::l.parihar722@mybvc.ca::dcae63f1-c40e-48d3-a7d5-5467c811cf2f" providerId="AD" clId="Web-{B4FA3B2E-24DF-BDB2-5EE7-A83BE61F526D}" dt="2024-08-18T17:36:08.078" v="263" actId="1076"/>
      <pc:docMkLst>
        <pc:docMk/>
      </pc:docMkLst>
      <pc:sldChg chg="modSp">
        <pc:chgData name="Lovekesh Singh Parihar" userId="S::l.parihar722@mybvc.ca::dcae63f1-c40e-48d3-a7d5-5467c811cf2f" providerId="AD" clId="Web-{B4FA3B2E-24DF-BDB2-5EE7-A83BE61F526D}" dt="2024-08-18T16:57:22.307" v="208" actId="20577"/>
        <pc:sldMkLst>
          <pc:docMk/>
          <pc:sldMk cId="0" sldId="258"/>
        </pc:sldMkLst>
        <pc:spChg chg="mod">
          <ac:chgData name="Lovekesh Singh Parihar" userId="S::l.parihar722@mybvc.ca::dcae63f1-c40e-48d3-a7d5-5467c811cf2f" providerId="AD" clId="Web-{B4FA3B2E-24DF-BDB2-5EE7-A83BE61F526D}" dt="2024-08-18T16:57:22.307" v="208" actId="20577"/>
          <ac:spMkLst>
            <pc:docMk/>
            <pc:sldMk cId="0" sldId="258"/>
            <ac:spMk id="71" creationId="{00000000-0000-0000-0000-000000000000}"/>
          </ac:spMkLst>
        </pc:spChg>
      </pc:sldChg>
      <pc:sldChg chg="modSp">
        <pc:chgData name="Lovekesh Singh Parihar" userId="S::l.parihar722@mybvc.ca::dcae63f1-c40e-48d3-a7d5-5467c811cf2f" providerId="AD" clId="Web-{B4FA3B2E-24DF-BDB2-5EE7-A83BE61F526D}" dt="2024-08-18T17:03:13.983" v="258" actId="14100"/>
        <pc:sldMkLst>
          <pc:docMk/>
          <pc:sldMk cId="0" sldId="259"/>
        </pc:sldMkLst>
        <pc:spChg chg="mod">
          <ac:chgData name="Lovekesh Singh Parihar" userId="S::l.parihar722@mybvc.ca::dcae63f1-c40e-48d3-a7d5-5467c811cf2f" providerId="AD" clId="Web-{B4FA3B2E-24DF-BDB2-5EE7-A83BE61F526D}" dt="2024-08-18T17:03:13.983" v="258" actId="14100"/>
          <ac:spMkLst>
            <pc:docMk/>
            <pc:sldMk cId="0" sldId="259"/>
            <ac:spMk id="77" creationId="{00000000-0000-0000-0000-000000000000}"/>
          </ac:spMkLst>
        </pc:spChg>
        <pc:spChg chg="mod">
          <ac:chgData name="Lovekesh Singh Parihar" userId="S::l.parihar722@mybvc.ca::dcae63f1-c40e-48d3-a7d5-5467c811cf2f" providerId="AD" clId="Web-{B4FA3B2E-24DF-BDB2-5EE7-A83BE61F526D}" dt="2024-08-18T17:02:48.514" v="254" actId="1076"/>
          <ac:spMkLst>
            <pc:docMk/>
            <pc:sldMk cId="0" sldId="259"/>
            <ac:spMk id="81" creationId="{00000000-0000-0000-0000-000000000000}"/>
          </ac:spMkLst>
        </pc:spChg>
        <pc:spChg chg="mod">
          <ac:chgData name="Lovekesh Singh Parihar" userId="S::l.parihar722@mybvc.ca::dcae63f1-c40e-48d3-a7d5-5467c811cf2f" providerId="AD" clId="Web-{B4FA3B2E-24DF-BDB2-5EE7-A83BE61F526D}" dt="2024-08-18T17:02:57.686" v="256" actId="20577"/>
          <ac:spMkLst>
            <pc:docMk/>
            <pc:sldMk cId="0" sldId="259"/>
            <ac:spMk id="82" creationId="{00000000-0000-0000-0000-000000000000}"/>
          </ac:spMkLst>
        </pc:spChg>
        <pc:picChg chg="mod">
          <ac:chgData name="Lovekesh Singh Parihar" userId="S::l.parihar722@mybvc.ca::dcae63f1-c40e-48d3-a7d5-5467c811cf2f" providerId="AD" clId="Web-{B4FA3B2E-24DF-BDB2-5EE7-A83BE61F526D}" dt="2024-08-18T17:01:51.201" v="247" actId="14100"/>
          <ac:picMkLst>
            <pc:docMk/>
            <pc:sldMk cId="0" sldId="259"/>
            <ac:picMk id="78" creationId="{00000000-0000-0000-0000-000000000000}"/>
          </ac:picMkLst>
        </pc:picChg>
        <pc:picChg chg="mod">
          <ac:chgData name="Lovekesh Singh Parihar" userId="S::l.parihar722@mybvc.ca::dcae63f1-c40e-48d3-a7d5-5467c811cf2f" providerId="AD" clId="Web-{B4FA3B2E-24DF-BDB2-5EE7-A83BE61F526D}" dt="2024-08-18T17:01:51.217" v="248" actId="14100"/>
          <ac:picMkLst>
            <pc:docMk/>
            <pc:sldMk cId="0" sldId="259"/>
            <ac:picMk id="79" creationId="{00000000-0000-0000-0000-000000000000}"/>
          </ac:picMkLst>
        </pc:picChg>
        <pc:picChg chg="mod">
          <ac:chgData name="Lovekesh Singh Parihar" userId="S::l.parihar722@mybvc.ca::dcae63f1-c40e-48d3-a7d5-5467c811cf2f" providerId="AD" clId="Web-{B4FA3B2E-24DF-BDB2-5EE7-A83BE61F526D}" dt="2024-08-18T17:01:51.217" v="249" actId="14100"/>
          <ac:picMkLst>
            <pc:docMk/>
            <pc:sldMk cId="0" sldId="259"/>
            <ac:picMk id="80" creationId="{00000000-0000-0000-0000-000000000000}"/>
          </ac:picMkLst>
        </pc:picChg>
      </pc:sldChg>
      <pc:sldChg chg="modSp">
        <pc:chgData name="Lovekesh Singh Parihar" userId="S::l.parihar722@mybvc.ca::dcae63f1-c40e-48d3-a7d5-5467c811cf2f" providerId="AD" clId="Web-{B4FA3B2E-24DF-BDB2-5EE7-A83BE61F526D}" dt="2024-08-18T17:36:08.078" v="263" actId="1076"/>
        <pc:sldMkLst>
          <pc:docMk/>
          <pc:sldMk cId="0" sldId="261"/>
        </pc:sldMkLst>
        <pc:picChg chg="mod">
          <ac:chgData name="Lovekesh Singh Parihar" userId="S::l.parihar722@mybvc.ca::dcae63f1-c40e-48d3-a7d5-5467c811cf2f" providerId="AD" clId="Web-{B4FA3B2E-24DF-BDB2-5EE7-A83BE61F526D}" dt="2024-08-18T17:36:08.078" v="263" actId="1076"/>
          <ac:picMkLst>
            <pc:docMk/>
            <pc:sldMk cId="0" sldId="261"/>
            <ac:picMk id="99" creationId="{00000000-0000-0000-0000-000000000000}"/>
          </ac:picMkLst>
        </pc:picChg>
        <pc:picChg chg="mod">
          <ac:chgData name="Lovekesh Singh Parihar" userId="S::l.parihar722@mybvc.ca::dcae63f1-c40e-48d3-a7d5-5467c811cf2f" providerId="AD" clId="Web-{B4FA3B2E-24DF-BDB2-5EE7-A83BE61F526D}" dt="2024-08-18T17:36:04.343" v="262" actId="1076"/>
          <ac:picMkLst>
            <pc:docMk/>
            <pc:sldMk cId="0" sldId="261"/>
            <ac:picMk id="101" creationId="{00000000-0000-0000-0000-000000000000}"/>
          </ac:picMkLst>
        </pc:picChg>
      </pc:sldChg>
      <pc:sldChg chg="modSp">
        <pc:chgData name="Lovekesh Singh Parihar" userId="S::l.parihar722@mybvc.ca::dcae63f1-c40e-48d3-a7d5-5467c811cf2f" providerId="AD" clId="Web-{B4FA3B2E-24DF-BDB2-5EE7-A83BE61F526D}" dt="2024-08-18T16:57:49.917" v="209" actId="20577"/>
        <pc:sldMkLst>
          <pc:docMk/>
          <pc:sldMk cId="0" sldId="262"/>
        </pc:sldMkLst>
        <pc:spChg chg="mod">
          <ac:chgData name="Lovekesh Singh Parihar" userId="S::l.parihar722@mybvc.ca::dcae63f1-c40e-48d3-a7d5-5467c811cf2f" providerId="AD" clId="Web-{B4FA3B2E-24DF-BDB2-5EE7-A83BE61F526D}" dt="2024-08-18T16:57:49.917" v="209" actId="20577"/>
          <ac:spMkLst>
            <pc:docMk/>
            <pc:sldMk cId="0" sldId="262"/>
            <ac:spMk id="106" creationId="{00000000-0000-0000-0000-000000000000}"/>
          </ac:spMkLst>
        </pc:spChg>
      </pc:sldChg>
      <pc:sldChg chg="modSp">
        <pc:chgData name="Lovekesh Singh Parihar" userId="S::l.parihar722@mybvc.ca::dcae63f1-c40e-48d3-a7d5-5467c811cf2f" providerId="AD" clId="Web-{B4FA3B2E-24DF-BDB2-5EE7-A83BE61F526D}" dt="2024-08-18T16:59:35.137" v="214" actId="1076"/>
        <pc:sldMkLst>
          <pc:docMk/>
          <pc:sldMk cId="0" sldId="263"/>
        </pc:sldMkLst>
        <pc:spChg chg="mod">
          <ac:chgData name="Lovekesh Singh Parihar" userId="S::l.parihar722@mybvc.ca::dcae63f1-c40e-48d3-a7d5-5467c811cf2f" providerId="AD" clId="Web-{B4FA3B2E-24DF-BDB2-5EE7-A83BE61F526D}" dt="2024-08-18T16:59:35.137" v="214" actId="1076"/>
          <ac:spMkLst>
            <pc:docMk/>
            <pc:sldMk cId="0" sldId="263"/>
            <ac:spMk id="112" creationId="{00000000-0000-0000-0000-000000000000}"/>
          </ac:spMkLst>
        </pc:spChg>
      </pc:sldChg>
    </pc:docChg>
  </pc:docChgLst>
  <pc:docChgLst>
    <pc:chgData name=". Kajal" userId="S::k.kajal853@mybvc.ca::b3b24f3f-d965-42ca-84c3-0aa1707d9a3a" providerId="AD" clId="Web-{DDA84C38-F1CE-9320-0491-2D6B49CF3B91}"/>
    <pc:docChg chg="modSld">
      <pc:chgData name=". Kajal" userId="S::k.kajal853@mybvc.ca::b3b24f3f-d965-42ca-84c3-0aa1707d9a3a" providerId="AD" clId="Web-{DDA84C38-F1CE-9320-0491-2D6B49CF3B91}" dt="2024-08-18T18:17:52.403" v="3" actId="1076"/>
      <pc:docMkLst>
        <pc:docMk/>
      </pc:docMkLst>
      <pc:sldChg chg="addSp delSp modSp">
        <pc:chgData name=". Kajal" userId="S::k.kajal853@mybvc.ca::b3b24f3f-d965-42ca-84c3-0aa1707d9a3a" providerId="AD" clId="Web-{DDA84C38-F1CE-9320-0491-2D6B49CF3B91}" dt="2024-08-18T18:17:52.403" v="3" actId="1076"/>
        <pc:sldMkLst>
          <pc:docMk/>
          <pc:sldMk cId="0" sldId="261"/>
        </pc:sldMkLst>
        <pc:picChg chg="add mod">
          <ac:chgData name=". Kajal" userId="S::k.kajal853@mybvc.ca::b3b24f3f-d965-42ca-84c3-0aa1707d9a3a" providerId="AD" clId="Web-{DDA84C38-F1CE-9320-0491-2D6B49CF3B91}" dt="2024-08-18T18:17:52.403" v="3" actId="1076"/>
          <ac:picMkLst>
            <pc:docMk/>
            <pc:sldMk cId="0" sldId="261"/>
            <ac:picMk id="2" creationId="{E3DCB701-FB6D-9B03-B9C4-D05178D400AF}"/>
          </ac:picMkLst>
        </pc:picChg>
        <pc:picChg chg="mod">
          <ac:chgData name=". Kajal" userId="S::k.kajal853@mybvc.ca::b3b24f3f-d965-42ca-84c3-0aa1707d9a3a" providerId="AD" clId="Web-{DDA84C38-F1CE-9320-0491-2D6B49CF3B91}" dt="2024-08-18T18:17:49.653" v="2" actId="1076"/>
          <ac:picMkLst>
            <pc:docMk/>
            <pc:sldMk cId="0" sldId="261"/>
            <ac:picMk id="100" creationId="{00000000-0000-0000-0000-000000000000}"/>
          </ac:picMkLst>
        </pc:picChg>
        <pc:picChg chg="del">
          <ac:chgData name=". Kajal" userId="S::k.kajal853@mybvc.ca::b3b24f3f-d965-42ca-84c3-0aa1707d9a3a" providerId="AD" clId="Web-{DDA84C38-F1CE-9320-0491-2D6B49CF3B91}" dt="2024-08-18T18:17:42.637" v="0"/>
          <ac:picMkLst>
            <pc:docMk/>
            <pc:sldMk cId="0" sldId="261"/>
            <ac:picMk id="101" creationId="{00000000-0000-0000-0000-000000000000}"/>
          </ac:picMkLst>
        </pc:picChg>
      </pc:sldChg>
    </pc:docChg>
  </pc:docChgLst>
  <pc:docChgLst>
    <pc:chgData name="Deepanshi ." userId="S::d.807@mybvc.ca::5b31162d-c0f0-4dc8-9b3d-3f415f0a5975" providerId="AD" clId="Web-{488B0FA2-31D4-40CF-A57C-B1E66CA3127A}"/>
    <pc:docChg chg="modSld">
      <pc:chgData name="Deepanshi ." userId="S::d.807@mybvc.ca::5b31162d-c0f0-4dc8-9b3d-3f415f0a5975" providerId="AD" clId="Web-{488B0FA2-31D4-40CF-A57C-B1E66CA3127A}" dt="2024-08-18T19:14:17.078" v="3" actId="1076"/>
      <pc:docMkLst>
        <pc:docMk/>
      </pc:docMkLst>
      <pc:sldChg chg="modSp">
        <pc:chgData name="Deepanshi ." userId="S::d.807@mybvc.ca::5b31162d-c0f0-4dc8-9b3d-3f415f0a5975" providerId="AD" clId="Web-{488B0FA2-31D4-40CF-A57C-B1E66CA3127A}" dt="2024-08-18T19:14:17.078" v="3" actId="1076"/>
        <pc:sldMkLst>
          <pc:docMk/>
          <pc:sldMk cId="0" sldId="261"/>
        </pc:sldMkLst>
        <pc:picChg chg="mod">
          <ac:chgData name="Deepanshi ." userId="S::d.807@mybvc.ca::5b31162d-c0f0-4dc8-9b3d-3f415f0a5975" providerId="AD" clId="Web-{488B0FA2-31D4-40CF-A57C-B1E66CA3127A}" dt="2024-08-18T19:14:12.874" v="2" actId="1076"/>
          <ac:picMkLst>
            <pc:docMk/>
            <pc:sldMk cId="0" sldId="261"/>
            <ac:picMk id="11" creationId="{ADBFFB66-0969-CE27-3058-DAFE56DFF592}"/>
          </ac:picMkLst>
        </pc:picChg>
        <pc:picChg chg="mod">
          <ac:chgData name="Deepanshi ." userId="S::d.807@mybvc.ca::5b31162d-c0f0-4dc8-9b3d-3f415f0a5975" providerId="AD" clId="Web-{488B0FA2-31D4-40CF-A57C-B1E66CA3127A}" dt="2024-08-18T19:14:17.078" v="3" actId="1076"/>
          <ac:picMkLst>
            <pc:docMk/>
            <pc:sldMk cId="0" sldId="261"/>
            <ac:picMk id="12" creationId="{1639DE73-C32B-1CA2-808F-E7714F981EAB}"/>
          </ac:picMkLst>
        </pc:picChg>
      </pc:sldChg>
    </pc:docChg>
  </pc:docChgLst>
  <pc:docChgLst>
    <pc:chgData name="Lovekesh Singh Parihar" userId="S::l.parihar722@mybvc.ca::dcae63f1-c40e-48d3-a7d5-5467c811cf2f" providerId="AD" clId="Web-{DE99511F-7F9A-FA9C-B630-8B83F6C2363E}"/>
    <pc:docChg chg="modSld">
      <pc:chgData name="Lovekesh Singh Parihar" userId="S::l.parihar722@mybvc.ca::dcae63f1-c40e-48d3-a7d5-5467c811cf2f" providerId="AD" clId="Web-{DE99511F-7F9A-FA9C-B630-8B83F6C2363E}" dt="2024-08-18T18:37:12.079" v="169" actId="1076"/>
      <pc:docMkLst>
        <pc:docMk/>
      </pc:docMkLst>
      <pc:sldChg chg="modSp">
        <pc:chgData name="Lovekesh Singh Parihar" userId="S::l.parihar722@mybvc.ca::dcae63f1-c40e-48d3-a7d5-5467c811cf2f" providerId="AD" clId="Web-{DE99511F-7F9A-FA9C-B630-8B83F6C2363E}" dt="2024-08-18T18:37:12.079" v="169" actId="1076"/>
        <pc:sldMkLst>
          <pc:docMk/>
          <pc:sldMk cId="0" sldId="262"/>
        </pc:sldMkLst>
        <pc:spChg chg="mod">
          <ac:chgData name="Lovekesh Singh Parihar" userId="S::l.parihar722@mybvc.ca::dcae63f1-c40e-48d3-a7d5-5467c811cf2f" providerId="AD" clId="Web-{DE99511F-7F9A-FA9C-B630-8B83F6C2363E}" dt="2024-08-18T18:37:12.063" v="168" actId="1076"/>
          <ac:spMkLst>
            <pc:docMk/>
            <pc:sldMk cId="0" sldId="262"/>
            <ac:spMk id="106" creationId="{00000000-0000-0000-0000-000000000000}"/>
          </ac:spMkLst>
        </pc:spChg>
        <pc:spChg chg="mod">
          <ac:chgData name="Lovekesh Singh Parihar" userId="S::l.parihar722@mybvc.ca::dcae63f1-c40e-48d3-a7d5-5467c811cf2f" providerId="AD" clId="Web-{DE99511F-7F9A-FA9C-B630-8B83F6C2363E}" dt="2024-08-18T18:37:12.079" v="169" actId="1076"/>
          <ac:spMkLst>
            <pc:docMk/>
            <pc:sldMk cId="0" sldId="262"/>
            <ac:spMk id="107" creationId="{00000000-0000-0000-0000-000000000000}"/>
          </ac:spMkLst>
        </pc:spChg>
      </pc:sldChg>
      <pc:sldChg chg="addSp delSp modSp">
        <pc:chgData name="Lovekesh Singh Parihar" userId="S::l.parihar722@mybvc.ca::dcae63f1-c40e-48d3-a7d5-5467c811cf2f" providerId="AD" clId="Web-{DE99511F-7F9A-FA9C-B630-8B83F6C2363E}" dt="2024-08-18T18:36:32.391" v="157" actId="20577"/>
        <pc:sldMkLst>
          <pc:docMk/>
          <pc:sldMk cId="0" sldId="263"/>
        </pc:sldMkLst>
        <pc:spChg chg="add del mod">
          <ac:chgData name="Lovekesh Singh Parihar" userId="S::l.parihar722@mybvc.ca::dcae63f1-c40e-48d3-a7d5-5467c811cf2f" providerId="AD" clId="Web-{DE99511F-7F9A-FA9C-B630-8B83F6C2363E}" dt="2024-08-18T18:23:53.134" v="7"/>
          <ac:spMkLst>
            <pc:docMk/>
            <pc:sldMk cId="0" sldId="263"/>
            <ac:spMk id="2" creationId="{F9C8ABC8-51DF-CB52-79ED-0FABE6B557A5}"/>
          </ac:spMkLst>
        </pc:spChg>
        <pc:spChg chg="add mod">
          <ac:chgData name="Lovekesh Singh Parihar" userId="S::l.parihar722@mybvc.ca::dcae63f1-c40e-48d3-a7d5-5467c811cf2f" providerId="AD" clId="Web-{DE99511F-7F9A-FA9C-B630-8B83F6C2363E}" dt="2024-08-18T18:36:32.391" v="157" actId="20577"/>
          <ac:spMkLst>
            <pc:docMk/>
            <pc:sldMk cId="0" sldId="263"/>
            <ac:spMk id="3" creationId="{69FD767A-3207-D698-6992-3A0C99ACFD78}"/>
          </ac:spMkLst>
        </pc:spChg>
        <pc:spChg chg="mod">
          <ac:chgData name="Lovekesh Singh Parihar" userId="S::l.parihar722@mybvc.ca::dcae63f1-c40e-48d3-a7d5-5467c811cf2f" providerId="AD" clId="Web-{DE99511F-7F9A-FA9C-B630-8B83F6C2363E}" dt="2024-08-18T18:30:43.006" v="125" actId="1076"/>
          <ac:spMkLst>
            <pc:docMk/>
            <pc:sldMk cId="0" sldId="263"/>
            <ac:spMk id="112" creationId="{00000000-0000-0000-0000-000000000000}"/>
          </ac:spMkLst>
        </pc:spChg>
        <pc:picChg chg="mod">
          <ac:chgData name="Lovekesh Singh Parihar" userId="S::l.parihar722@mybvc.ca::dcae63f1-c40e-48d3-a7d5-5467c811cf2f" providerId="AD" clId="Web-{DE99511F-7F9A-FA9C-B630-8B83F6C2363E}" dt="2024-08-18T18:26:26.937" v="54" actId="1076"/>
          <ac:picMkLst>
            <pc:docMk/>
            <pc:sldMk cId="0" sldId="263"/>
            <ac:picMk id="113" creationId="{00000000-0000-0000-0000-000000000000}"/>
          </ac:picMkLst>
        </pc:picChg>
        <pc:picChg chg="mod">
          <ac:chgData name="Lovekesh Singh Parihar" userId="S::l.parihar722@mybvc.ca::dcae63f1-c40e-48d3-a7d5-5467c811cf2f" providerId="AD" clId="Web-{DE99511F-7F9A-FA9C-B630-8B83F6C2363E}" dt="2024-08-18T18:26:16.731" v="50" actId="1076"/>
          <ac:picMkLst>
            <pc:docMk/>
            <pc:sldMk cId="0" sldId="263"/>
            <ac:picMk id="114" creationId="{00000000-0000-0000-0000-000000000000}"/>
          </ac:picMkLst>
        </pc:picChg>
      </pc:sldChg>
      <pc:sldChg chg="addSp modSp">
        <pc:chgData name="Lovekesh Singh Parihar" userId="S::l.parihar722@mybvc.ca::dcae63f1-c40e-48d3-a7d5-5467c811cf2f" providerId="AD" clId="Web-{DE99511F-7F9A-FA9C-B630-8B83F6C2363E}" dt="2024-08-18T18:32:20.321" v="140" actId="20577"/>
        <pc:sldMkLst>
          <pc:docMk/>
          <pc:sldMk cId="0" sldId="264"/>
        </pc:sldMkLst>
        <pc:spChg chg="add mod">
          <ac:chgData name="Lovekesh Singh Parihar" userId="S::l.parihar722@mybvc.ca::dcae63f1-c40e-48d3-a7d5-5467c811cf2f" providerId="AD" clId="Web-{DE99511F-7F9A-FA9C-B630-8B83F6C2363E}" dt="2024-08-18T18:32:20.321" v="140" actId="20577"/>
          <ac:spMkLst>
            <pc:docMk/>
            <pc:sldMk cId="0" sldId="264"/>
            <ac:spMk id="2" creationId="{AA3CD532-F49C-6682-EC90-3E1A45B35396}"/>
          </ac:spMkLst>
        </pc:spChg>
        <pc:spChg chg="mod">
          <ac:chgData name="Lovekesh Singh Parihar" userId="S::l.parihar722@mybvc.ca::dcae63f1-c40e-48d3-a7d5-5467c811cf2f" providerId="AD" clId="Web-{DE99511F-7F9A-FA9C-B630-8B83F6C2363E}" dt="2024-08-18T18:27:37.783" v="69" actId="20577"/>
          <ac:spMkLst>
            <pc:docMk/>
            <pc:sldMk cId="0" sldId="264"/>
            <ac:spMk id="119" creationId="{00000000-0000-0000-0000-000000000000}"/>
          </ac:spMkLst>
        </pc:spChg>
      </pc:sldChg>
      <pc:sldChg chg="addSp delSp modSp">
        <pc:chgData name="Lovekesh Singh Parihar" userId="S::l.parihar722@mybvc.ca::dcae63f1-c40e-48d3-a7d5-5467c811cf2f" providerId="AD" clId="Web-{DE99511F-7F9A-FA9C-B630-8B83F6C2363E}" dt="2024-08-18T18:35:55.671" v="147" actId="1076"/>
        <pc:sldMkLst>
          <pc:docMk/>
          <pc:sldMk cId="0" sldId="265"/>
        </pc:sldMkLst>
        <pc:spChg chg="add del">
          <ac:chgData name="Lovekesh Singh Parihar" userId="S::l.parihar722@mybvc.ca::dcae63f1-c40e-48d3-a7d5-5467c811cf2f" providerId="AD" clId="Web-{DE99511F-7F9A-FA9C-B630-8B83F6C2363E}" dt="2024-08-18T18:28:01.455" v="73"/>
          <ac:spMkLst>
            <pc:docMk/>
            <pc:sldMk cId="0" sldId="265"/>
            <ac:spMk id="2" creationId="{E644D261-E987-A095-7002-994B681BC3E1}"/>
          </ac:spMkLst>
        </pc:spChg>
        <pc:spChg chg="add mod">
          <ac:chgData name="Lovekesh Singh Parihar" userId="S::l.parihar722@mybvc.ca::dcae63f1-c40e-48d3-a7d5-5467c811cf2f" providerId="AD" clId="Web-{DE99511F-7F9A-FA9C-B630-8B83F6C2363E}" dt="2024-08-18T18:35:55.671" v="147" actId="1076"/>
          <ac:spMkLst>
            <pc:docMk/>
            <pc:sldMk cId="0" sldId="265"/>
            <ac:spMk id="3" creationId="{54391924-DEC9-E978-6FD1-039A50BBF9E8}"/>
          </ac:spMkLst>
        </pc:spChg>
        <pc:spChg chg="mod">
          <ac:chgData name="Lovekesh Singh Parihar" userId="S::l.parihar722@mybvc.ca::dcae63f1-c40e-48d3-a7d5-5467c811cf2f" providerId="AD" clId="Web-{DE99511F-7F9A-FA9C-B630-8B83F6C2363E}" dt="2024-08-18T18:35:52.921" v="146" actId="1076"/>
          <ac:spMkLst>
            <pc:docMk/>
            <pc:sldMk cId="0" sldId="265"/>
            <ac:spMk id="126" creationId="{00000000-0000-0000-0000-000000000000}"/>
          </ac:spMkLst>
        </pc:spChg>
      </pc:sldChg>
    </pc:docChg>
  </pc:docChgLst>
  <pc:docChgLst>
    <pc:chgData name="Lovekesh Singh Parihar" userId="S::l.parihar722@mybvc.ca::dcae63f1-c40e-48d3-a7d5-5467c811cf2f" providerId="AD" clId="Web-{1DA7886F-7170-4632-FFCA-EC32EB3F1F6E}"/>
    <pc:docChg chg="modSld">
      <pc:chgData name="Lovekesh Singh Parihar" userId="S::l.parihar722@mybvc.ca::dcae63f1-c40e-48d3-a7d5-5467c811cf2f" providerId="AD" clId="Web-{1DA7886F-7170-4632-FFCA-EC32EB3F1F6E}" dt="2024-08-19T16:29:29.571" v="37" actId="20577"/>
      <pc:docMkLst>
        <pc:docMk/>
      </pc:docMkLst>
      <pc:sldChg chg="modSp">
        <pc:chgData name="Lovekesh Singh Parihar" userId="S::l.parihar722@mybvc.ca::dcae63f1-c40e-48d3-a7d5-5467c811cf2f" providerId="AD" clId="Web-{1DA7886F-7170-4632-FFCA-EC32EB3F1F6E}" dt="2024-08-19T16:29:29.571" v="37" actId="20577"/>
        <pc:sldMkLst>
          <pc:docMk/>
          <pc:sldMk cId="0" sldId="256"/>
        </pc:sldMkLst>
        <pc:spChg chg="mod">
          <ac:chgData name="Lovekesh Singh Parihar" userId="S::l.parihar722@mybvc.ca::dcae63f1-c40e-48d3-a7d5-5467c811cf2f" providerId="AD" clId="Web-{1DA7886F-7170-4632-FFCA-EC32EB3F1F6E}" dt="2024-08-19T16:26:18.772" v="18" actId="20577"/>
          <ac:spMkLst>
            <pc:docMk/>
            <pc:sldMk cId="0" sldId="256"/>
            <ac:spMk id="54" creationId="{00000000-0000-0000-0000-000000000000}"/>
          </ac:spMkLst>
        </pc:spChg>
        <pc:spChg chg="mod">
          <ac:chgData name="Lovekesh Singh Parihar" userId="S::l.parihar722@mybvc.ca::dcae63f1-c40e-48d3-a7d5-5467c811cf2f" providerId="AD" clId="Web-{1DA7886F-7170-4632-FFCA-EC32EB3F1F6E}" dt="2024-08-19T16:29:29.571" v="37" actId="20577"/>
          <ac:spMkLst>
            <pc:docMk/>
            <pc:sldMk cId="0" sldId="256"/>
            <ac:spMk id="55" creationId="{00000000-0000-0000-0000-000000000000}"/>
          </ac:spMkLst>
        </pc:spChg>
        <pc:spChg chg="mod">
          <ac:chgData name="Lovekesh Singh Parihar" userId="S::l.parihar722@mybvc.ca::dcae63f1-c40e-48d3-a7d5-5467c811cf2f" providerId="AD" clId="Web-{1DA7886F-7170-4632-FFCA-EC32EB3F1F6E}" dt="2024-08-19T16:26:22.131" v="19" actId="20577"/>
          <ac:spMkLst>
            <pc:docMk/>
            <pc:sldMk cId="0" sldId="256"/>
            <ac:spMk id="56" creationId="{00000000-0000-0000-0000-000000000000}"/>
          </ac:spMkLst>
        </pc:spChg>
        <pc:picChg chg="ord">
          <ac:chgData name="Lovekesh Singh Parihar" userId="S::l.parihar722@mybvc.ca::dcae63f1-c40e-48d3-a7d5-5467c811cf2f" providerId="AD" clId="Web-{1DA7886F-7170-4632-FFCA-EC32EB3F1F6E}" dt="2024-08-19T16:26:13.787" v="17"/>
          <ac:picMkLst>
            <pc:docMk/>
            <pc:sldMk cId="0" sldId="256"/>
            <ac:picMk id="58" creationId="{00000000-0000-0000-0000-000000000000}"/>
          </ac:picMkLst>
        </pc:picChg>
      </pc:sldChg>
      <pc:sldChg chg="modSp">
        <pc:chgData name="Lovekesh Singh Parihar" userId="S::l.parihar722@mybvc.ca::dcae63f1-c40e-48d3-a7d5-5467c811cf2f" providerId="AD" clId="Web-{1DA7886F-7170-4632-FFCA-EC32EB3F1F6E}" dt="2024-08-19T16:18:03.391" v="16" actId="20577"/>
        <pc:sldMkLst>
          <pc:docMk/>
          <pc:sldMk cId="0" sldId="257"/>
        </pc:sldMkLst>
        <pc:graphicFrameChg chg="modGraphic">
          <ac:chgData name="Lovekesh Singh Parihar" userId="S::l.parihar722@mybvc.ca::dcae63f1-c40e-48d3-a7d5-5467c811cf2f" providerId="AD" clId="Web-{1DA7886F-7170-4632-FFCA-EC32EB3F1F6E}" dt="2024-08-19T16:18:03.391" v="16" actId="20577"/>
          <ac:graphicFrameMkLst>
            <pc:docMk/>
            <pc:sldMk cId="0" sldId="257"/>
            <ac:graphicFrameMk id="67" creationId="{64E019D9-F9D2-3485-4C72-C8CCD3AD27D9}"/>
          </ac:graphicFrameMkLst>
        </pc:graphicFrameChg>
      </pc:sldChg>
      <pc:sldChg chg="modSp">
        <pc:chgData name="Lovekesh Singh Parihar" userId="S::l.parihar722@mybvc.ca::dcae63f1-c40e-48d3-a7d5-5467c811cf2f" providerId="AD" clId="Web-{1DA7886F-7170-4632-FFCA-EC32EB3F1F6E}" dt="2024-08-19T16:15:56.749" v="10" actId="20577"/>
        <pc:sldMkLst>
          <pc:docMk/>
          <pc:sldMk cId="0" sldId="258"/>
        </pc:sldMkLst>
        <pc:spChg chg="mod">
          <ac:chgData name="Lovekesh Singh Parihar" userId="S::l.parihar722@mybvc.ca::dcae63f1-c40e-48d3-a7d5-5467c811cf2f" providerId="AD" clId="Web-{1DA7886F-7170-4632-FFCA-EC32EB3F1F6E}" dt="2024-08-19T16:15:56.749" v="10" actId="20577"/>
          <ac:spMkLst>
            <pc:docMk/>
            <pc:sldMk cId="0" sldId="258"/>
            <ac:spMk id="70" creationId="{00000000-0000-0000-0000-000000000000}"/>
          </ac:spMkLst>
        </pc:spChg>
      </pc:sldChg>
      <pc:sldChg chg="modSp">
        <pc:chgData name="Lovekesh Singh Parihar" userId="S::l.parihar722@mybvc.ca::dcae63f1-c40e-48d3-a7d5-5467c811cf2f" providerId="AD" clId="Web-{1DA7886F-7170-4632-FFCA-EC32EB3F1F6E}" dt="2024-08-19T16:16:44.171" v="12" actId="20577"/>
        <pc:sldMkLst>
          <pc:docMk/>
          <pc:sldMk cId="0" sldId="263"/>
        </pc:sldMkLst>
        <pc:spChg chg="mod">
          <ac:chgData name="Lovekesh Singh Parihar" userId="S::l.parihar722@mybvc.ca::dcae63f1-c40e-48d3-a7d5-5467c811cf2f" providerId="AD" clId="Web-{1DA7886F-7170-4632-FFCA-EC32EB3F1F6E}" dt="2024-08-19T16:16:44.171" v="12" actId="20577"/>
          <ac:spMkLst>
            <pc:docMk/>
            <pc:sldMk cId="0" sldId="263"/>
            <ac:spMk id="3" creationId="{69FD767A-3207-D698-6992-3A0C99ACFD78}"/>
          </ac:spMkLst>
        </pc:spChg>
      </pc:sldChg>
    </pc:docChg>
  </pc:docChgLst>
  <pc:docChgLst>
    <pc:chgData name="Kailan Bates" userId="S::k.bates422@mybvc.ca::beb81c7f-b6d0-480a-9dd3-08e7c06c817e" providerId="AD" clId="Web-{0138F3C5-3EFC-2056-9F55-62B8AC3AA383}"/>
    <pc:docChg chg="modSld">
      <pc:chgData name="Kailan Bates" userId="S::k.bates422@mybvc.ca::beb81c7f-b6d0-480a-9dd3-08e7c06c817e" providerId="AD" clId="Web-{0138F3C5-3EFC-2056-9F55-62B8AC3AA383}" dt="2024-08-19T16:52:25.253" v="0" actId="1076"/>
      <pc:docMkLst>
        <pc:docMk/>
      </pc:docMkLst>
      <pc:sldChg chg="modSp">
        <pc:chgData name="Kailan Bates" userId="S::k.bates422@mybvc.ca::beb81c7f-b6d0-480a-9dd3-08e7c06c817e" providerId="AD" clId="Web-{0138F3C5-3EFC-2056-9F55-62B8AC3AA383}" dt="2024-08-19T16:52:25.253" v="0" actId="1076"/>
        <pc:sldMkLst>
          <pc:docMk/>
          <pc:sldMk cId="0" sldId="261"/>
        </pc:sldMkLst>
        <pc:picChg chg="mod">
          <ac:chgData name="Kailan Bates" userId="S::k.bates422@mybvc.ca::beb81c7f-b6d0-480a-9dd3-08e7c06c817e" providerId="AD" clId="Web-{0138F3C5-3EFC-2056-9F55-62B8AC3AA383}" dt="2024-08-19T16:52:25.253" v="0" actId="1076"/>
          <ac:picMkLst>
            <pc:docMk/>
            <pc:sldMk cId="0" sldId="261"/>
            <ac:picMk id="10" creationId="{052652D0-FD69-7B42-6E70-F82F12729201}"/>
          </ac:picMkLst>
        </pc:picChg>
      </pc:sldChg>
    </pc:docChg>
  </pc:docChgLst>
  <pc:docChgLst>
    <pc:chgData name=". Kajal" userId="S::k.kajal853@mybvc.ca::b3b24f3f-d965-42ca-84c3-0aa1707d9a3a" providerId="AD" clId="Web-{70478F78-2000-F4A9-0B1D-648678BC3536}"/>
    <pc:docChg chg="mod modSld modMainMaster">
      <pc:chgData name=". Kajal" userId="S::k.kajal853@mybvc.ca::b3b24f3f-d965-42ca-84c3-0aa1707d9a3a" providerId="AD" clId="Web-{70478F78-2000-F4A9-0B1D-648678BC3536}" dt="2024-08-18T08:13:08.578" v="9"/>
      <pc:docMkLst>
        <pc:docMk/>
      </pc:docMkLst>
      <pc:sldChg chg="addSp delSp modSp">
        <pc:chgData name=". Kajal" userId="S::k.kajal853@mybvc.ca::b3b24f3f-d965-42ca-84c3-0aa1707d9a3a" providerId="AD" clId="Web-{70478F78-2000-F4A9-0B1D-648678BC3536}" dt="2024-08-18T08:13:08.578" v="9"/>
        <pc:sldMkLst>
          <pc:docMk/>
          <pc:sldMk cId="0" sldId="257"/>
        </pc:sldMkLst>
        <pc:spChg chg="add del mod">
          <ac:chgData name=". Kajal" userId="S::k.kajal853@mybvc.ca::b3b24f3f-d965-42ca-84c3-0aa1707d9a3a" providerId="AD" clId="Web-{70478F78-2000-F4A9-0B1D-648678BC3536}" dt="2024-08-18T08:13:08.578" v="8"/>
          <ac:spMkLst>
            <pc:docMk/>
            <pc:sldMk cId="0" sldId="257"/>
            <ac:spMk id="35" creationId="{A206E741-1386-497A-912C-A83248B3FDDE}"/>
          </ac:spMkLst>
        </pc:spChg>
        <pc:picChg chg="add del mod">
          <ac:chgData name=". Kajal" userId="S::k.kajal853@mybvc.ca::b3b24f3f-d965-42ca-84c3-0aa1707d9a3a" providerId="AD" clId="Web-{70478F78-2000-F4A9-0B1D-648678BC3536}" dt="2024-08-18T08:13:08.578" v="9"/>
          <ac:picMkLst>
            <pc:docMk/>
            <pc:sldMk cId="0" sldId="257"/>
            <ac:picMk id="34" creationId="{2CF0EE8A-E16C-22B9-557C-1FF0FD276251}"/>
          </ac:picMkLst>
        </pc:picChg>
      </pc:sldChg>
      <pc:sldMasterChg chg="addSp">
        <pc:chgData name=". Kajal" userId="S::k.kajal853@mybvc.ca::b3b24f3f-d965-42ca-84c3-0aa1707d9a3a" providerId="AD" clId="Web-{70478F78-2000-F4A9-0B1D-648678BC3536}" dt="2024-08-18T08:12:30.156" v="0" actId="33475"/>
        <pc:sldMasterMkLst>
          <pc:docMk/>
          <pc:sldMasterMk cId="392605530" sldId="2147483776"/>
        </pc:sldMasterMkLst>
        <pc:spChg chg="add">
          <ac:chgData name=". Kajal" userId="S::k.kajal853@mybvc.ca::b3b24f3f-d965-42ca-84c3-0aa1707d9a3a" providerId="AD" clId="Web-{70478F78-2000-F4A9-0B1D-648678BC3536}" dt="2024-08-18T08:12:30.156" v="0" actId="33475"/>
          <ac:spMkLst>
            <pc:docMk/>
            <pc:sldMasterMk cId="392605530" sldId="2147483776"/>
            <ac:spMk id="9" creationId="{6448B351-8C62-C98C-9B68-9A8B51804876}"/>
          </ac:spMkLst>
        </pc:sp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92AC11-BE61-4915-B596-1E358E9C2F45}" type="doc">
      <dgm:prSet loTypeId="urn:microsoft.com/office/officeart/2016/7/layout/RepeatingBendingProcessNew" loCatId="process" qsTypeId="urn:microsoft.com/office/officeart/2005/8/quickstyle/simple4" qsCatId="simple" csTypeId="urn:microsoft.com/office/officeart/2005/8/colors/colorful5" csCatId="colorful" phldr="1"/>
      <dgm:spPr/>
      <dgm:t>
        <a:bodyPr/>
        <a:lstStyle/>
        <a:p>
          <a:endParaRPr lang="en-US"/>
        </a:p>
      </dgm:t>
    </dgm:pt>
    <dgm:pt modelId="{187B5968-1D70-4AAC-AB12-04910F9EDDD2}">
      <dgm:prSet/>
      <dgm:spPr/>
      <dgm:t>
        <a:bodyPr/>
        <a:lstStyle/>
        <a:p>
          <a:r>
            <a:rPr lang="en-US" b="0" i="0"/>
            <a:t>Our design is for Skillswap, a platform for exchanging skills and knowledge in the community and education industries. </a:t>
          </a:r>
          <a:endParaRPr lang="en-US"/>
        </a:p>
      </dgm:t>
    </dgm:pt>
    <dgm:pt modelId="{79BF7EDE-0215-4923-9DE8-319B9E58B5A5}" type="parTrans" cxnId="{C4DE24D5-2FF4-4DAD-A2B1-F55D77F016A9}">
      <dgm:prSet/>
      <dgm:spPr/>
      <dgm:t>
        <a:bodyPr/>
        <a:lstStyle/>
        <a:p>
          <a:endParaRPr lang="en-US"/>
        </a:p>
      </dgm:t>
    </dgm:pt>
    <dgm:pt modelId="{D0DC48C9-1190-4467-BE79-AF96779FC024}" type="sibTrans" cxnId="{C4DE24D5-2FF4-4DAD-A2B1-F55D77F016A9}">
      <dgm:prSet/>
      <dgm:spPr/>
      <dgm:t>
        <a:bodyPr/>
        <a:lstStyle/>
        <a:p>
          <a:endParaRPr lang="en-US"/>
        </a:p>
      </dgm:t>
    </dgm:pt>
    <dgm:pt modelId="{FCE0690A-FE1B-42BF-B09B-C0DDC4FD75CD}">
      <dgm:prSet/>
      <dgm:spPr/>
      <dgm:t>
        <a:bodyPr/>
        <a:lstStyle/>
        <a:p>
          <a:r>
            <a:rPr lang="en-US" b="0" i="0"/>
            <a:t>This platform is perfect for adult users located in Calgary, between the ages of 18-44 for all genders.</a:t>
          </a:r>
          <a:endParaRPr lang="en-US"/>
        </a:p>
      </dgm:t>
    </dgm:pt>
    <dgm:pt modelId="{4BF0ECD8-1E40-4C57-9272-247F31F3F0CC}" type="parTrans" cxnId="{CE49A82F-4323-4BD7-B792-246B0F2841A8}">
      <dgm:prSet/>
      <dgm:spPr/>
      <dgm:t>
        <a:bodyPr/>
        <a:lstStyle/>
        <a:p>
          <a:endParaRPr lang="en-US"/>
        </a:p>
      </dgm:t>
    </dgm:pt>
    <dgm:pt modelId="{51E9F7C1-B22F-4F64-9C71-965EAECCADB3}" type="sibTrans" cxnId="{CE49A82F-4323-4BD7-B792-246B0F2841A8}">
      <dgm:prSet/>
      <dgm:spPr/>
      <dgm:t>
        <a:bodyPr/>
        <a:lstStyle/>
        <a:p>
          <a:endParaRPr lang="en-US"/>
        </a:p>
      </dgm:t>
    </dgm:pt>
    <dgm:pt modelId="{E00EBC40-32DD-494A-AAC3-5E2355FEA3A2}">
      <dgm:prSet/>
      <dgm:spPr/>
      <dgm:t>
        <a:bodyPr/>
        <a:lstStyle/>
        <a:p>
          <a:r>
            <a:rPr lang="en-US" b="0" i="0"/>
            <a:t>SkillSwap is aimed at user-to-user exchange of skills and services in person or on video calls</a:t>
          </a:r>
          <a:r>
            <a:rPr lang="en-US" b="0" i="0">
              <a:latin typeface="Trebuchet MS" panose="020B0603020202020204"/>
            </a:rPr>
            <a:t>.</a:t>
          </a:r>
          <a:r>
            <a:rPr lang="en-US" b="0" i="0"/>
            <a:t> </a:t>
          </a:r>
          <a:endParaRPr lang="en-US"/>
        </a:p>
      </dgm:t>
    </dgm:pt>
    <dgm:pt modelId="{7DED715E-AB56-4FA8-83DC-73B1B98F1B60}" type="parTrans" cxnId="{66F1BC6C-8603-4872-9FEE-50DD6208A308}">
      <dgm:prSet/>
      <dgm:spPr/>
      <dgm:t>
        <a:bodyPr/>
        <a:lstStyle/>
        <a:p>
          <a:endParaRPr lang="en-US"/>
        </a:p>
      </dgm:t>
    </dgm:pt>
    <dgm:pt modelId="{57A95383-766C-4BF7-BC15-F7EB8B31842B}" type="sibTrans" cxnId="{66F1BC6C-8603-4872-9FEE-50DD6208A308}">
      <dgm:prSet/>
      <dgm:spPr/>
      <dgm:t>
        <a:bodyPr/>
        <a:lstStyle/>
        <a:p>
          <a:endParaRPr lang="en-US"/>
        </a:p>
      </dgm:t>
    </dgm:pt>
    <dgm:pt modelId="{89417A10-2425-42F6-8438-9D580F527AAF}">
      <dgm:prSet/>
      <dgm:spPr/>
      <dgm:t>
        <a:bodyPr/>
        <a:lstStyle/>
        <a:p>
          <a:pPr rtl="0"/>
          <a:r>
            <a:rPr lang="en-US" b="0" i="0"/>
            <a:t>Skillswap is designed with an intuitive </a:t>
          </a:r>
          <a:r>
            <a:rPr lang="en-US" b="0" i="0">
              <a:latin typeface="Trebuchet MS" panose="020B0603020202020204"/>
            </a:rPr>
            <a:t> </a:t>
          </a:r>
          <a:r>
            <a:rPr lang="en-US" b="0" i="0"/>
            <a:t>and personalized interface that improves matching, communication, and session management.</a:t>
          </a:r>
          <a:endParaRPr lang="en-US"/>
        </a:p>
      </dgm:t>
    </dgm:pt>
    <dgm:pt modelId="{7F49E091-DD4D-4AF0-A2EB-28518834C02F}" type="parTrans" cxnId="{92A181DE-3DDA-4CB0-9379-8EBC11D0F8AA}">
      <dgm:prSet/>
      <dgm:spPr/>
      <dgm:t>
        <a:bodyPr/>
        <a:lstStyle/>
        <a:p>
          <a:endParaRPr lang="en-US"/>
        </a:p>
      </dgm:t>
    </dgm:pt>
    <dgm:pt modelId="{626C48A2-0BDA-4EC3-A756-C45CB54CEC2E}" type="sibTrans" cxnId="{92A181DE-3DDA-4CB0-9379-8EBC11D0F8AA}">
      <dgm:prSet/>
      <dgm:spPr/>
      <dgm:t>
        <a:bodyPr/>
        <a:lstStyle/>
        <a:p>
          <a:endParaRPr lang="en-US"/>
        </a:p>
      </dgm:t>
    </dgm:pt>
    <dgm:pt modelId="{8D048995-2E65-463C-AC7E-F74457DE2E97}" type="pres">
      <dgm:prSet presAssocID="{B092AC11-BE61-4915-B596-1E358E9C2F45}" presName="Name0" presStyleCnt="0">
        <dgm:presLayoutVars>
          <dgm:dir/>
          <dgm:resizeHandles val="exact"/>
        </dgm:presLayoutVars>
      </dgm:prSet>
      <dgm:spPr/>
    </dgm:pt>
    <dgm:pt modelId="{0C98FAB4-4694-4093-91A3-EF3DBEDEB8DB}" type="pres">
      <dgm:prSet presAssocID="{187B5968-1D70-4AAC-AB12-04910F9EDDD2}" presName="node" presStyleLbl="node1" presStyleIdx="0" presStyleCnt="4">
        <dgm:presLayoutVars>
          <dgm:bulletEnabled val="1"/>
        </dgm:presLayoutVars>
      </dgm:prSet>
      <dgm:spPr/>
    </dgm:pt>
    <dgm:pt modelId="{C517E43F-0DF1-4576-B3D5-0AC4F2B01BC5}" type="pres">
      <dgm:prSet presAssocID="{D0DC48C9-1190-4467-BE79-AF96779FC024}" presName="sibTrans" presStyleLbl="sibTrans1D1" presStyleIdx="0" presStyleCnt="3"/>
      <dgm:spPr/>
    </dgm:pt>
    <dgm:pt modelId="{954E7BBA-C8A4-4E04-AC74-44750444FEAF}" type="pres">
      <dgm:prSet presAssocID="{D0DC48C9-1190-4467-BE79-AF96779FC024}" presName="connectorText" presStyleLbl="sibTrans1D1" presStyleIdx="0" presStyleCnt="3"/>
      <dgm:spPr/>
    </dgm:pt>
    <dgm:pt modelId="{0383E545-E872-4C56-BA6E-89B52CFD8EE7}" type="pres">
      <dgm:prSet presAssocID="{FCE0690A-FE1B-42BF-B09B-C0DDC4FD75CD}" presName="node" presStyleLbl="node1" presStyleIdx="1" presStyleCnt="4">
        <dgm:presLayoutVars>
          <dgm:bulletEnabled val="1"/>
        </dgm:presLayoutVars>
      </dgm:prSet>
      <dgm:spPr/>
    </dgm:pt>
    <dgm:pt modelId="{CEC6A5D2-13CA-4860-B77A-5FA19F8DC8D5}" type="pres">
      <dgm:prSet presAssocID="{51E9F7C1-B22F-4F64-9C71-965EAECCADB3}" presName="sibTrans" presStyleLbl="sibTrans1D1" presStyleIdx="1" presStyleCnt="3"/>
      <dgm:spPr/>
    </dgm:pt>
    <dgm:pt modelId="{5F6C62B5-7A17-4A88-B320-7358F196F2BB}" type="pres">
      <dgm:prSet presAssocID="{51E9F7C1-B22F-4F64-9C71-965EAECCADB3}" presName="connectorText" presStyleLbl="sibTrans1D1" presStyleIdx="1" presStyleCnt="3"/>
      <dgm:spPr/>
    </dgm:pt>
    <dgm:pt modelId="{5020C68C-3D15-4B64-9088-D7FC0DCBE3B3}" type="pres">
      <dgm:prSet presAssocID="{E00EBC40-32DD-494A-AAC3-5E2355FEA3A2}" presName="node" presStyleLbl="node1" presStyleIdx="2" presStyleCnt="4">
        <dgm:presLayoutVars>
          <dgm:bulletEnabled val="1"/>
        </dgm:presLayoutVars>
      </dgm:prSet>
      <dgm:spPr/>
    </dgm:pt>
    <dgm:pt modelId="{1D0C1499-8D1A-4A5C-A816-4343FB1BAC46}" type="pres">
      <dgm:prSet presAssocID="{57A95383-766C-4BF7-BC15-F7EB8B31842B}" presName="sibTrans" presStyleLbl="sibTrans1D1" presStyleIdx="2" presStyleCnt="3"/>
      <dgm:spPr/>
    </dgm:pt>
    <dgm:pt modelId="{EA6BCE12-0269-42D5-A2BA-B7BE9A6A2B4A}" type="pres">
      <dgm:prSet presAssocID="{57A95383-766C-4BF7-BC15-F7EB8B31842B}" presName="connectorText" presStyleLbl="sibTrans1D1" presStyleIdx="2" presStyleCnt="3"/>
      <dgm:spPr/>
    </dgm:pt>
    <dgm:pt modelId="{8C56C65D-A9E3-4B3D-84E7-9C19DF5C298A}" type="pres">
      <dgm:prSet presAssocID="{89417A10-2425-42F6-8438-9D580F527AAF}" presName="node" presStyleLbl="node1" presStyleIdx="3" presStyleCnt="4">
        <dgm:presLayoutVars>
          <dgm:bulletEnabled val="1"/>
        </dgm:presLayoutVars>
      </dgm:prSet>
      <dgm:spPr/>
    </dgm:pt>
  </dgm:ptLst>
  <dgm:cxnLst>
    <dgm:cxn modelId="{65785300-A514-4D6C-BEE5-162DDB9A7D26}" type="presOf" srcId="{89417A10-2425-42F6-8438-9D580F527AAF}" destId="{8C56C65D-A9E3-4B3D-84E7-9C19DF5C298A}" srcOrd="0" destOrd="0" presId="urn:microsoft.com/office/officeart/2016/7/layout/RepeatingBendingProcessNew"/>
    <dgm:cxn modelId="{19965D0A-5776-49F2-A353-88C0F4F84460}" type="presOf" srcId="{57A95383-766C-4BF7-BC15-F7EB8B31842B}" destId="{EA6BCE12-0269-42D5-A2BA-B7BE9A6A2B4A}" srcOrd="1" destOrd="0" presId="urn:microsoft.com/office/officeart/2016/7/layout/RepeatingBendingProcessNew"/>
    <dgm:cxn modelId="{AA7D8911-0494-445E-906E-07BD0AA2D9E4}" type="presOf" srcId="{51E9F7C1-B22F-4F64-9C71-965EAECCADB3}" destId="{5F6C62B5-7A17-4A88-B320-7358F196F2BB}" srcOrd="1" destOrd="0" presId="urn:microsoft.com/office/officeart/2016/7/layout/RepeatingBendingProcessNew"/>
    <dgm:cxn modelId="{A2DEA42A-F41C-45D9-819A-C03A12494478}" type="presOf" srcId="{51E9F7C1-B22F-4F64-9C71-965EAECCADB3}" destId="{CEC6A5D2-13CA-4860-B77A-5FA19F8DC8D5}" srcOrd="0" destOrd="0" presId="urn:microsoft.com/office/officeart/2016/7/layout/RepeatingBendingProcessNew"/>
    <dgm:cxn modelId="{CE49A82F-4323-4BD7-B792-246B0F2841A8}" srcId="{B092AC11-BE61-4915-B596-1E358E9C2F45}" destId="{FCE0690A-FE1B-42BF-B09B-C0DDC4FD75CD}" srcOrd="1" destOrd="0" parTransId="{4BF0ECD8-1E40-4C57-9272-247F31F3F0CC}" sibTransId="{51E9F7C1-B22F-4F64-9C71-965EAECCADB3}"/>
    <dgm:cxn modelId="{6C76266B-FC80-4D16-A511-15F4A3EE13A4}" type="presOf" srcId="{B092AC11-BE61-4915-B596-1E358E9C2F45}" destId="{8D048995-2E65-463C-AC7E-F74457DE2E97}" srcOrd="0" destOrd="0" presId="urn:microsoft.com/office/officeart/2016/7/layout/RepeatingBendingProcessNew"/>
    <dgm:cxn modelId="{66F1BC6C-8603-4872-9FEE-50DD6208A308}" srcId="{B092AC11-BE61-4915-B596-1E358E9C2F45}" destId="{E00EBC40-32DD-494A-AAC3-5E2355FEA3A2}" srcOrd="2" destOrd="0" parTransId="{7DED715E-AB56-4FA8-83DC-73B1B98F1B60}" sibTransId="{57A95383-766C-4BF7-BC15-F7EB8B31842B}"/>
    <dgm:cxn modelId="{BF4E1959-2BAA-4556-B425-A908903ED4B0}" type="presOf" srcId="{D0DC48C9-1190-4467-BE79-AF96779FC024}" destId="{C517E43F-0DF1-4576-B3D5-0AC4F2B01BC5}" srcOrd="0" destOrd="0" presId="urn:microsoft.com/office/officeart/2016/7/layout/RepeatingBendingProcessNew"/>
    <dgm:cxn modelId="{CA12F9A0-AC65-45E6-A91F-3EB38B135E57}" type="presOf" srcId="{D0DC48C9-1190-4467-BE79-AF96779FC024}" destId="{954E7BBA-C8A4-4E04-AC74-44750444FEAF}" srcOrd="1" destOrd="0" presId="urn:microsoft.com/office/officeart/2016/7/layout/RepeatingBendingProcessNew"/>
    <dgm:cxn modelId="{F50EE0B7-8F82-40F4-9076-543E8B2B9A63}" type="presOf" srcId="{E00EBC40-32DD-494A-AAC3-5E2355FEA3A2}" destId="{5020C68C-3D15-4B64-9088-D7FC0DCBE3B3}" srcOrd="0" destOrd="0" presId="urn:microsoft.com/office/officeart/2016/7/layout/RepeatingBendingProcessNew"/>
    <dgm:cxn modelId="{C4DE24D5-2FF4-4DAD-A2B1-F55D77F016A9}" srcId="{B092AC11-BE61-4915-B596-1E358E9C2F45}" destId="{187B5968-1D70-4AAC-AB12-04910F9EDDD2}" srcOrd="0" destOrd="0" parTransId="{79BF7EDE-0215-4923-9DE8-319B9E58B5A5}" sibTransId="{D0DC48C9-1190-4467-BE79-AF96779FC024}"/>
    <dgm:cxn modelId="{9ABCF8DC-603B-4C45-B9D1-BDD9CFC89D1E}" type="presOf" srcId="{FCE0690A-FE1B-42BF-B09B-C0DDC4FD75CD}" destId="{0383E545-E872-4C56-BA6E-89B52CFD8EE7}" srcOrd="0" destOrd="0" presId="urn:microsoft.com/office/officeart/2016/7/layout/RepeatingBendingProcessNew"/>
    <dgm:cxn modelId="{92A181DE-3DDA-4CB0-9379-8EBC11D0F8AA}" srcId="{B092AC11-BE61-4915-B596-1E358E9C2F45}" destId="{89417A10-2425-42F6-8438-9D580F527AAF}" srcOrd="3" destOrd="0" parTransId="{7F49E091-DD4D-4AF0-A2EB-28518834C02F}" sibTransId="{626C48A2-0BDA-4EC3-A756-C45CB54CEC2E}"/>
    <dgm:cxn modelId="{490E31EA-2372-4FCA-88CB-EAA4B557BF50}" type="presOf" srcId="{57A95383-766C-4BF7-BC15-F7EB8B31842B}" destId="{1D0C1499-8D1A-4A5C-A816-4343FB1BAC46}" srcOrd="0" destOrd="0" presId="urn:microsoft.com/office/officeart/2016/7/layout/RepeatingBendingProcessNew"/>
    <dgm:cxn modelId="{449094F9-1CBA-4DD8-84DE-DE8AC8B3F129}" type="presOf" srcId="{187B5968-1D70-4AAC-AB12-04910F9EDDD2}" destId="{0C98FAB4-4694-4093-91A3-EF3DBEDEB8DB}" srcOrd="0" destOrd="0" presId="urn:microsoft.com/office/officeart/2016/7/layout/RepeatingBendingProcessNew"/>
    <dgm:cxn modelId="{0A193070-4EB2-4297-9E14-5EAFA5387F6C}" type="presParOf" srcId="{8D048995-2E65-463C-AC7E-F74457DE2E97}" destId="{0C98FAB4-4694-4093-91A3-EF3DBEDEB8DB}" srcOrd="0" destOrd="0" presId="urn:microsoft.com/office/officeart/2016/7/layout/RepeatingBendingProcessNew"/>
    <dgm:cxn modelId="{7CEA973C-FFC0-481E-AD57-F22B2EAC869E}" type="presParOf" srcId="{8D048995-2E65-463C-AC7E-F74457DE2E97}" destId="{C517E43F-0DF1-4576-B3D5-0AC4F2B01BC5}" srcOrd="1" destOrd="0" presId="urn:microsoft.com/office/officeart/2016/7/layout/RepeatingBendingProcessNew"/>
    <dgm:cxn modelId="{0D1BE198-4A0C-4F66-8816-46A9C6657296}" type="presParOf" srcId="{C517E43F-0DF1-4576-B3D5-0AC4F2B01BC5}" destId="{954E7BBA-C8A4-4E04-AC74-44750444FEAF}" srcOrd="0" destOrd="0" presId="urn:microsoft.com/office/officeart/2016/7/layout/RepeatingBendingProcessNew"/>
    <dgm:cxn modelId="{8D0EB838-554A-4371-88B7-F0C18D103148}" type="presParOf" srcId="{8D048995-2E65-463C-AC7E-F74457DE2E97}" destId="{0383E545-E872-4C56-BA6E-89B52CFD8EE7}" srcOrd="2" destOrd="0" presId="urn:microsoft.com/office/officeart/2016/7/layout/RepeatingBendingProcessNew"/>
    <dgm:cxn modelId="{E3A71B62-3FE3-4191-A869-C7C70C2DDE4C}" type="presParOf" srcId="{8D048995-2E65-463C-AC7E-F74457DE2E97}" destId="{CEC6A5D2-13CA-4860-B77A-5FA19F8DC8D5}" srcOrd="3" destOrd="0" presId="urn:microsoft.com/office/officeart/2016/7/layout/RepeatingBendingProcessNew"/>
    <dgm:cxn modelId="{E991F097-4C7A-4ECF-9C59-CA635CF04E57}" type="presParOf" srcId="{CEC6A5D2-13CA-4860-B77A-5FA19F8DC8D5}" destId="{5F6C62B5-7A17-4A88-B320-7358F196F2BB}" srcOrd="0" destOrd="0" presId="urn:microsoft.com/office/officeart/2016/7/layout/RepeatingBendingProcessNew"/>
    <dgm:cxn modelId="{13559FE6-F176-4C0B-9849-50F4E5E47A93}" type="presParOf" srcId="{8D048995-2E65-463C-AC7E-F74457DE2E97}" destId="{5020C68C-3D15-4B64-9088-D7FC0DCBE3B3}" srcOrd="4" destOrd="0" presId="urn:microsoft.com/office/officeart/2016/7/layout/RepeatingBendingProcessNew"/>
    <dgm:cxn modelId="{9CFF9C32-8B4E-48A9-A3F2-F25CDF123520}" type="presParOf" srcId="{8D048995-2E65-463C-AC7E-F74457DE2E97}" destId="{1D0C1499-8D1A-4A5C-A816-4343FB1BAC46}" srcOrd="5" destOrd="0" presId="urn:microsoft.com/office/officeart/2016/7/layout/RepeatingBendingProcessNew"/>
    <dgm:cxn modelId="{13EDB8C3-944C-481D-A0D2-011D1390B0D5}" type="presParOf" srcId="{1D0C1499-8D1A-4A5C-A816-4343FB1BAC46}" destId="{EA6BCE12-0269-42D5-A2BA-B7BE9A6A2B4A}" srcOrd="0" destOrd="0" presId="urn:microsoft.com/office/officeart/2016/7/layout/RepeatingBendingProcessNew"/>
    <dgm:cxn modelId="{4CD96F32-E692-41AC-9ACB-0352584B596D}" type="presParOf" srcId="{8D048995-2E65-463C-AC7E-F74457DE2E97}" destId="{8C56C65D-A9E3-4B3D-84E7-9C19DF5C298A}" srcOrd="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17E43F-0DF1-4576-B3D5-0AC4F2B01BC5}">
      <dsp:nvSpPr>
        <dsp:cNvPr id="0" name=""/>
        <dsp:cNvSpPr/>
      </dsp:nvSpPr>
      <dsp:spPr>
        <a:xfrm>
          <a:off x="2227726" y="896802"/>
          <a:ext cx="481950" cy="91440"/>
        </a:xfrm>
        <a:custGeom>
          <a:avLst/>
          <a:gdLst/>
          <a:ahLst/>
          <a:cxnLst/>
          <a:rect l="0" t="0" r="0" b="0"/>
          <a:pathLst>
            <a:path>
              <a:moveTo>
                <a:pt x="0" y="45720"/>
              </a:moveTo>
              <a:lnTo>
                <a:pt x="481950" y="45720"/>
              </a:lnTo>
            </a:path>
          </a:pathLst>
        </a:custGeom>
        <a:noFill/>
        <a:ln w="1270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55887" y="939960"/>
        <a:ext cx="25627" cy="5125"/>
      </dsp:txXfrm>
    </dsp:sp>
    <dsp:sp modelId="{0C98FAB4-4694-4093-91A3-EF3DBEDEB8DB}">
      <dsp:nvSpPr>
        <dsp:cNvPr id="0" name=""/>
        <dsp:cNvSpPr/>
      </dsp:nvSpPr>
      <dsp:spPr>
        <a:xfrm>
          <a:off x="1043" y="273978"/>
          <a:ext cx="2228482" cy="1337089"/>
        </a:xfrm>
        <a:prstGeom prst="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9197" tIns="114622" rIns="109197" bIns="114622" numCol="1" spcCol="1270" anchor="ctr" anchorCtr="0">
          <a:noAutofit/>
        </a:bodyPr>
        <a:lstStyle/>
        <a:p>
          <a:pPr marL="0" lvl="0" indent="0" algn="ctr" defTabSz="577850">
            <a:lnSpc>
              <a:spcPct val="90000"/>
            </a:lnSpc>
            <a:spcBef>
              <a:spcPct val="0"/>
            </a:spcBef>
            <a:spcAft>
              <a:spcPct val="35000"/>
            </a:spcAft>
            <a:buNone/>
          </a:pPr>
          <a:r>
            <a:rPr lang="en-US" sz="1300" b="0" i="0" kern="1200"/>
            <a:t>Our design is for Skillswap, a platform for exchanging skills and knowledge in the community and education industries. </a:t>
          </a:r>
          <a:endParaRPr lang="en-US" sz="1300" kern="1200"/>
        </a:p>
      </dsp:txBody>
      <dsp:txXfrm>
        <a:off x="1043" y="273978"/>
        <a:ext cx="2228482" cy="1337089"/>
      </dsp:txXfrm>
    </dsp:sp>
    <dsp:sp modelId="{CEC6A5D2-13CA-4860-B77A-5FA19F8DC8D5}">
      <dsp:nvSpPr>
        <dsp:cNvPr id="0" name=""/>
        <dsp:cNvSpPr/>
      </dsp:nvSpPr>
      <dsp:spPr>
        <a:xfrm>
          <a:off x="1115284" y="1609267"/>
          <a:ext cx="2741033" cy="481950"/>
        </a:xfrm>
        <a:custGeom>
          <a:avLst/>
          <a:gdLst/>
          <a:ahLst/>
          <a:cxnLst/>
          <a:rect l="0" t="0" r="0" b="0"/>
          <a:pathLst>
            <a:path>
              <a:moveTo>
                <a:pt x="2741033" y="0"/>
              </a:moveTo>
              <a:lnTo>
                <a:pt x="2741033" y="258075"/>
              </a:lnTo>
              <a:lnTo>
                <a:pt x="0" y="258075"/>
              </a:lnTo>
              <a:lnTo>
                <a:pt x="0" y="481950"/>
              </a:lnTo>
            </a:path>
          </a:pathLst>
        </a:custGeom>
        <a:noFill/>
        <a:ln w="12700" cap="rnd" cmpd="sng" algn="ctr">
          <a:solidFill>
            <a:schemeClr val="accent5">
              <a:hueOff val="1247628"/>
              <a:satOff val="-25244"/>
              <a:lumOff val="7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16087" y="1847680"/>
        <a:ext cx="139427" cy="5125"/>
      </dsp:txXfrm>
    </dsp:sp>
    <dsp:sp modelId="{0383E545-E872-4C56-BA6E-89B52CFD8EE7}">
      <dsp:nvSpPr>
        <dsp:cNvPr id="0" name=""/>
        <dsp:cNvSpPr/>
      </dsp:nvSpPr>
      <dsp:spPr>
        <a:xfrm>
          <a:off x="2742076" y="273978"/>
          <a:ext cx="2228482" cy="1337089"/>
        </a:xfrm>
        <a:prstGeom prst="rect">
          <a:avLst/>
        </a:prstGeom>
        <a:gradFill rotWithShape="0">
          <a:gsLst>
            <a:gs pos="0">
              <a:schemeClr val="accent5">
                <a:hueOff val="831752"/>
                <a:satOff val="-16830"/>
                <a:lumOff val="523"/>
                <a:alphaOff val="0"/>
                <a:tint val="96000"/>
                <a:lumMod val="100000"/>
              </a:schemeClr>
            </a:gs>
            <a:gs pos="78000">
              <a:schemeClr val="accent5">
                <a:hueOff val="831752"/>
                <a:satOff val="-16830"/>
                <a:lumOff val="52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9197" tIns="114622" rIns="109197" bIns="114622" numCol="1" spcCol="1270" anchor="ctr" anchorCtr="0">
          <a:noAutofit/>
        </a:bodyPr>
        <a:lstStyle/>
        <a:p>
          <a:pPr marL="0" lvl="0" indent="0" algn="ctr" defTabSz="577850">
            <a:lnSpc>
              <a:spcPct val="90000"/>
            </a:lnSpc>
            <a:spcBef>
              <a:spcPct val="0"/>
            </a:spcBef>
            <a:spcAft>
              <a:spcPct val="35000"/>
            </a:spcAft>
            <a:buNone/>
          </a:pPr>
          <a:r>
            <a:rPr lang="en-US" sz="1300" b="0" i="0" kern="1200"/>
            <a:t>This platform is perfect for adult users located in Calgary, between the ages of 18-44 for all genders.</a:t>
          </a:r>
          <a:endParaRPr lang="en-US" sz="1300" kern="1200"/>
        </a:p>
      </dsp:txBody>
      <dsp:txXfrm>
        <a:off x="2742076" y="273978"/>
        <a:ext cx="2228482" cy="1337089"/>
      </dsp:txXfrm>
    </dsp:sp>
    <dsp:sp modelId="{1D0C1499-8D1A-4A5C-A816-4343FB1BAC46}">
      <dsp:nvSpPr>
        <dsp:cNvPr id="0" name=""/>
        <dsp:cNvSpPr/>
      </dsp:nvSpPr>
      <dsp:spPr>
        <a:xfrm>
          <a:off x="2227726" y="2746443"/>
          <a:ext cx="481950" cy="91440"/>
        </a:xfrm>
        <a:custGeom>
          <a:avLst/>
          <a:gdLst/>
          <a:ahLst/>
          <a:cxnLst/>
          <a:rect l="0" t="0" r="0" b="0"/>
          <a:pathLst>
            <a:path>
              <a:moveTo>
                <a:pt x="0" y="45720"/>
              </a:moveTo>
              <a:lnTo>
                <a:pt x="481950" y="45720"/>
              </a:lnTo>
            </a:path>
          </a:pathLst>
        </a:custGeom>
        <a:noFill/>
        <a:ln w="12700" cap="rnd" cmpd="sng" algn="ctr">
          <a:solidFill>
            <a:schemeClr val="accent5">
              <a:hueOff val="2495256"/>
              <a:satOff val="-50489"/>
              <a:lumOff val="156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55887" y="2789600"/>
        <a:ext cx="25627" cy="5125"/>
      </dsp:txXfrm>
    </dsp:sp>
    <dsp:sp modelId="{5020C68C-3D15-4B64-9088-D7FC0DCBE3B3}">
      <dsp:nvSpPr>
        <dsp:cNvPr id="0" name=""/>
        <dsp:cNvSpPr/>
      </dsp:nvSpPr>
      <dsp:spPr>
        <a:xfrm>
          <a:off x="1043" y="2123618"/>
          <a:ext cx="2228482" cy="1337089"/>
        </a:xfrm>
        <a:prstGeom prst="rect">
          <a:avLst/>
        </a:prstGeom>
        <a:gradFill rotWithShape="0">
          <a:gsLst>
            <a:gs pos="0">
              <a:schemeClr val="accent5">
                <a:hueOff val="1663504"/>
                <a:satOff val="-33659"/>
                <a:lumOff val="1046"/>
                <a:alphaOff val="0"/>
                <a:tint val="96000"/>
                <a:lumMod val="100000"/>
              </a:schemeClr>
            </a:gs>
            <a:gs pos="78000">
              <a:schemeClr val="accent5">
                <a:hueOff val="1663504"/>
                <a:satOff val="-33659"/>
                <a:lumOff val="1046"/>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9197" tIns="114622" rIns="109197" bIns="114622" numCol="1" spcCol="1270" anchor="ctr" anchorCtr="0">
          <a:noAutofit/>
        </a:bodyPr>
        <a:lstStyle/>
        <a:p>
          <a:pPr marL="0" lvl="0" indent="0" algn="ctr" defTabSz="577850">
            <a:lnSpc>
              <a:spcPct val="90000"/>
            </a:lnSpc>
            <a:spcBef>
              <a:spcPct val="0"/>
            </a:spcBef>
            <a:spcAft>
              <a:spcPct val="35000"/>
            </a:spcAft>
            <a:buNone/>
          </a:pPr>
          <a:r>
            <a:rPr lang="en-US" sz="1300" b="0" i="0" kern="1200"/>
            <a:t>SkillSwap is aimed at user-to-user exchange of skills and services in person or on video calls</a:t>
          </a:r>
          <a:r>
            <a:rPr lang="en-US" sz="1300" b="0" i="0" kern="1200">
              <a:latin typeface="Trebuchet MS" panose="020B0603020202020204"/>
            </a:rPr>
            <a:t>.</a:t>
          </a:r>
          <a:r>
            <a:rPr lang="en-US" sz="1300" b="0" i="0" kern="1200"/>
            <a:t> </a:t>
          </a:r>
          <a:endParaRPr lang="en-US" sz="1300" kern="1200"/>
        </a:p>
      </dsp:txBody>
      <dsp:txXfrm>
        <a:off x="1043" y="2123618"/>
        <a:ext cx="2228482" cy="1337089"/>
      </dsp:txXfrm>
    </dsp:sp>
    <dsp:sp modelId="{8C56C65D-A9E3-4B3D-84E7-9C19DF5C298A}">
      <dsp:nvSpPr>
        <dsp:cNvPr id="0" name=""/>
        <dsp:cNvSpPr/>
      </dsp:nvSpPr>
      <dsp:spPr>
        <a:xfrm>
          <a:off x="2742076" y="2123618"/>
          <a:ext cx="2228482" cy="1337089"/>
        </a:xfrm>
        <a:prstGeom prst="rect">
          <a:avLst/>
        </a:prstGeom>
        <a:gradFill rotWithShape="0">
          <a:gsLst>
            <a:gs pos="0">
              <a:schemeClr val="accent5">
                <a:hueOff val="2495256"/>
                <a:satOff val="-50489"/>
                <a:lumOff val="1569"/>
                <a:alphaOff val="0"/>
                <a:tint val="96000"/>
                <a:lumMod val="100000"/>
              </a:schemeClr>
            </a:gs>
            <a:gs pos="78000">
              <a:schemeClr val="accent5">
                <a:hueOff val="2495256"/>
                <a:satOff val="-50489"/>
                <a:lumOff val="156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9197" tIns="114622" rIns="109197" bIns="114622" numCol="1" spcCol="1270" anchor="ctr" anchorCtr="0">
          <a:noAutofit/>
        </a:bodyPr>
        <a:lstStyle/>
        <a:p>
          <a:pPr marL="0" lvl="0" indent="0" algn="ctr" defTabSz="577850" rtl="0">
            <a:lnSpc>
              <a:spcPct val="90000"/>
            </a:lnSpc>
            <a:spcBef>
              <a:spcPct val="0"/>
            </a:spcBef>
            <a:spcAft>
              <a:spcPct val="35000"/>
            </a:spcAft>
            <a:buNone/>
          </a:pPr>
          <a:r>
            <a:rPr lang="en-US" sz="1300" b="0" i="0" kern="1200"/>
            <a:t>Skillswap is designed with an intuitive </a:t>
          </a:r>
          <a:r>
            <a:rPr lang="en-US" sz="1300" b="0" i="0" kern="1200">
              <a:latin typeface="Trebuchet MS" panose="020B0603020202020204"/>
            </a:rPr>
            <a:t> </a:t>
          </a:r>
          <a:r>
            <a:rPr lang="en-US" sz="1300" b="0" i="0" kern="1200"/>
            <a:t>and personalized interface that improves matching, communication, and session management.</a:t>
          </a:r>
          <a:endParaRPr lang="en-US" sz="1300" kern="1200"/>
        </a:p>
      </dsp:txBody>
      <dsp:txXfrm>
        <a:off x="2742076" y="2123618"/>
        <a:ext cx="2228482" cy="133708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f2984cab67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f2984cab67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f2984cab67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f2984cab6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f2984cab67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f2984cab6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f2984cab6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f2984cab6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f2984cab67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f2984cab6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f2984cab67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f2984cab67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f2984cab67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f2984cab6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f2984cab67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f2984cab67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f2984cab67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f2984cab67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259164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2923582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a:ln w="3175" cmpd="sng">
                  <a:noFill/>
                </a:ln>
                <a:solidFill>
                  <a:schemeClr val="accent1">
                    <a:lumMod val="60000"/>
                    <a:lumOff val="40000"/>
                  </a:schemeClr>
                </a:solidFill>
                <a:latin typeface="Arial"/>
              </a:rPr>
              <a:t>”</a:t>
            </a:r>
            <a:endParaRPr lang="en-US" sz="1350">
              <a:solidFill>
                <a:schemeClr val="accent1">
                  <a:lumMod val="60000"/>
                  <a:lumOff val="40000"/>
                </a:schemeClr>
              </a:solidFill>
              <a:latin typeface="Arial"/>
            </a:endParaRPr>
          </a:p>
        </p:txBody>
      </p:sp>
    </p:spTree>
    <p:extLst>
      <p:ext uri="{BB962C8B-B14F-4D97-AF65-F5344CB8AC3E}">
        <p14:creationId xmlns:p14="http://schemas.microsoft.com/office/powerpoint/2010/main" val="282398251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9919005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7809292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0889485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9756493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4248876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35205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49886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2124456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0732711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pPr/>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9530001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pPr/>
              <a:t>8/19/2024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8207952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8/19/2024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4128021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60456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6754976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9032076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48A87A34-81AB-432B-8DAE-1953F412C126}" type="datetimeFigureOut">
              <a:rPr lang="en-US" smtClean="0"/>
              <a:pPr/>
              <a:t>8/19/2024</a:t>
            </a:fld>
            <a:endParaRPr lang="en-US"/>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9" name="TextBox 8">
            <a:extLst>
              <a:ext uri="{FF2B5EF4-FFF2-40B4-BE49-F238E27FC236}">
                <a16:creationId xmlns:a16="http://schemas.microsoft.com/office/drawing/2014/main" id="{6448B351-8C62-C98C-9B68-9A8B51804876}"/>
              </a:ext>
            </a:extLst>
          </p:cNvPr>
          <p:cNvSpPr txBox="1"/>
          <p:nvPr>
            <p:extLst>
              <p:ext uri="{1162E1C5-73C7-4A58-AE30-91384D911F3F}">
                <p184:classification xmlns:p184="http://schemas.microsoft.com/office/powerpoint/2018/4/main" val="ftr"/>
              </p:ext>
            </p:extLst>
          </p:nvPr>
        </p:nvSpPr>
        <p:spPr>
          <a:xfrm>
            <a:off x="63500" y="4927600"/>
            <a:ext cx="11668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Classification: General</a:t>
            </a:r>
          </a:p>
        </p:txBody>
      </p:sp>
    </p:spTree>
    <p:extLst>
      <p:ext uri="{BB962C8B-B14F-4D97-AF65-F5344CB8AC3E}">
        <p14:creationId xmlns:p14="http://schemas.microsoft.com/office/powerpoint/2010/main" val="392605530"/>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hyperlink" Target="https://www.canva.com/photos/MAEP63XIHms-man-in-blue-shirt-having-a-virtual-meeting/" TargetMode="External"/><Relationship Id="rId3" Type="http://schemas.openxmlformats.org/officeDocument/2006/relationships/hyperlink" Target="https://cdn.dribbble.com/users/1912990/screenshots/6129020/media/adf5b14ee2e6d0e8d75271e16299b8c8.gif" TargetMode="External"/><Relationship Id="rId7" Type="http://schemas.openxmlformats.org/officeDocument/2006/relationships/hyperlink" Target="https://www.canva.com/photos/MAEgPrsuGto-rolled-white-paper-and-a-certificate-on-a-pink-surface/" TargetMode="External"/><Relationship Id="rId2" Type="http://schemas.openxmlformats.org/officeDocument/2006/relationships/hyperlink" Target="https://tenor.com/en-CA/view/spongebob-rainbow-yes-imagination-gif-14776727382727473857" TargetMode="External"/><Relationship Id="rId1" Type="http://schemas.openxmlformats.org/officeDocument/2006/relationships/slideLayout" Target="../slideLayouts/slideLayout6.xml"/><Relationship Id="rId6" Type="http://schemas.openxmlformats.org/officeDocument/2006/relationships/hyperlink" Target="https://www.canva.com/photos/MADQ46cMfeM-close-up-of-wall-callendar/" TargetMode="External"/><Relationship Id="rId5" Type="http://schemas.openxmlformats.org/officeDocument/2006/relationships/hyperlink" Target="https://www.canva.com/photos/MAEdH1rCU9g-a-man-holding-a-pencil-and-a-music-conducting-an-online-tutorial/" TargetMode="External"/><Relationship Id="rId4" Type="http://schemas.openxmlformats.org/officeDocument/2006/relationships/hyperlink" Target="https://www.canva.com/photos/MAFmHXNuj-A-programmers-engrossed-in-deep-collaboration-diligently-working-together-to-solve-complex-problems-and-develop-innovative-mobile-applications-with-seamless-functionality-/"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sciencedirect.com/science/article/abs/pii/S0749379717300168" TargetMode="External"/><Relationship Id="rId2" Type="http://schemas.openxmlformats.org/officeDocument/2006/relationships/hyperlink" Target="https://academic.oup.com/aje/article/188/1/102/5133254" TargetMode="External"/><Relationship Id="rId1" Type="http://schemas.openxmlformats.org/officeDocument/2006/relationships/slideLayout" Target="../slideLayouts/slideLayout6.xml"/><Relationship Id="rId6" Type="http://schemas.openxmlformats.org/officeDocument/2006/relationships/hyperlink" Target="https://www150.statcan.gc.ca/t1/tbl1/en/cv.action?pid=4510010401" TargetMode="External"/><Relationship Id="rId5" Type="http://schemas.openxmlformats.org/officeDocument/2006/relationships/hyperlink" Target="https://www.similarweb.com/website/skillshare.com/#geography" TargetMode="External"/><Relationship Id="rId4" Type="http://schemas.openxmlformats.org/officeDocument/2006/relationships/hyperlink" Target="https://www.meetup.com/marketing-assets/PDF/Meetup+Trend+Report+v13.pdf"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8" name="Google Shape;58;p13"/>
          <p:cNvPicPr preferRelativeResize="0"/>
          <p:nvPr/>
        </p:nvPicPr>
        <p:blipFill>
          <a:blip r:embed="rId3">
            <a:alphaModFix/>
          </a:blip>
          <a:stretch>
            <a:fillRect/>
          </a:stretch>
        </p:blipFill>
        <p:spPr>
          <a:xfrm>
            <a:off x="767059" y="864531"/>
            <a:ext cx="7609882" cy="4076948"/>
          </a:xfrm>
          <a:prstGeom prst="rect">
            <a:avLst/>
          </a:prstGeom>
          <a:noFill/>
          <a:ln>
            <a:noFill/>
          </a:ln>
        </p:spPr>
      </p:pic>
      <p:sp>
        <p:nvSpPr>
          <p:cNvPr id="54" name="Google Shape;54;p13"/>
          <p:cNvSpPr txBox="1">
            <a:spLocks noGrp="1"/>
          </p:cNvSpPr>
          <p:nvPr>
            <p:ph type="ctrTitle"/>
          </p:nvPr>
        </p:nvSpPr>
        <p:spPr>
          <a:xfrm>
            <a:off x="417150" y="888288"/>
            <a:ext cx="8520600" cy="934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800">
                <a:solidFill>
                  <a:srgbClr val="073763"/>
                </a:solidFill>
              </a:rPr>
              <a:t>SkillSwApp</a:t>
            </a:r>
            <a:endParaRPr sz="4800">
              <a:solidFill>
                <a:srgbClr val="073763"/>
              </a:solidFill>
            </a:endParaRPr>
          </a:p>
        </p:txBody>
      </p:sp>
      <p:sp>
        <p:nvSpPr>
          <p:cNvPr id="55" name="Google Shape;55;p13"/>
          <p:cNvSpPr txBox="1">
            <a:spLocks noGrp="1"/>
          </p:cNvSpPr>
          <p:nvPr>
            <p:ph type="subTitle" idx="1"/>
          </p:nvPr>
        </p:nvSpPr>
        <p:spPr>
          <a:xfrm>
            <a:off x="311700" y="1872325"/>
            <a:ext cx="8520600" cy="23571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440"/>
              <a:buNone/>
            </a:pPr>
            <a:r>
              <a:rPr lang="en" sz="2000">
                <a:solidFill>
                  <a:schemeClr val="dk1"/>
                </a:solidFill>
              </a:rPr>
              <a:t>Brought to you by</a:t>
            </a:r>
            <a:endParaRPr sz="2000">
              <a:solidFill>
                <a:schemeClr val="dk1"/>
              </a:solidFill>
            </a:endParaRPr>
          </a:p>
          <a:p>
            <a:pPr marL="0" lvl="0" indent="0" algn="ctr" rtl="0">
              <a:lnSpc>
                <a:spcPct val="80000"/>
              </a:lnSpc>
              <a:spcBef>
                <a:spcPts val="0"/>
              </a:spcBef>
              <a:spcAft>
                <a:spcPts val="0"/>
              </a:spcAft>
              <a:buSzPts val="440"/>
              <a:buNone/>
            </a:pPr>
            <a:br>
              <a:rPr lang="en" sz="2500">
                <a:solidFill>
                  <a:schemeClr val="dk1"/>
                </a:solidFill>
              </a:rPr>
            </a:br>
            <a:r>
              <a:rPr lang="en" sz="2400">
                <a:solidFill>
                  <a:schemeClr val="dk1"/>
                </a:solidFill>
              </a:rPr>
              <a:t>Kailan Bates - 460422</a:t>
            </a:r>
            <a:endParaRPr lang="en-US" sz="2400">
              <a:solidFill>
                <a:schemeClr val="dk1"/>
              </a:solidFill>
            </a:endParaRPr>
          </a:p>
          <a:p>
            <a:pPr marL="0" lvl="0" indent="0" algn="ctr" rtl="0">
              <a:lnSpc>
                <a:spcPct val="80000"/>
              </a:lnSpc>
              <a:spcBef>
                <a:spcPts val="0"/>
              </a:spcBef>
              <a:spcAft>
                <a:spcPts val="0"/>
              </a:spcAft>
              <a:buSzPts val="440"/>
              <a:buNone/>
            </a:pPr>
            <a:r>
              <a:rPr lang="en" sz="2400">
                <a:solidFill>
                  <a:schemeClr val="dk1"/>
                </a:solidFill>
              </a:rPr>
              <a:t>Kajal - 461853</a:t>
            </a:r>
            <a:endParaRPr lang="en-US" sz="2400">
              <a:solidFill>
                <a:schemeClr val="dk1"/>
              </a:solidFill>
            </a:endParaRPr>
          </a:p>
          <a:p>
            <a:pPr marL="0" lvl="0" indent="0" algn="ctr" rtl="0">
              <a:lnSpc>
                <a:spcPct val="80000"/>
              </a:lnSpc>
              <a:spcBef>
                <a:spcPts val="0"/>
              </a:spcBef>
              <a:spcAft>
                <a:spcPts val="0"/>
              </a:spcAft>
              <a:buSzPts val="440"/>
              <a:buNone/>
            </a:pPr>
            <a:r>
              <a:rPr lang="en" sz="2400">
                <a:solidFill>
                  <a:schemeClr val="dk1"/>
                </a:solidFill>
              </a:rPr>
              <a:t>Deepanshi - 456807</a:t>
            </a:r>
            <a:endParaRPr lang="en-US" sz="2400">
              <a:solidFill>
                <a:schemeClr val="dk1"/>
              </a:solidFill>
            </a:endParaRPr>
          </a:p>
          <a:p>
            <a:pPr marL="0" lvl="0" indent="0" algn="ctr" rtl="0">
              <a:lnSpc>
                <a:spcPct val="80000"/>
              </a:lnSpc>
              <a:spcBef>
                <a:spcPts val="0"/>
              </a:spcBef>
              <a:spcAft>
                <a:spcPts val="0"/>
              </a:spcAft>
              <a:buSzPts val="440"/>
              <a:buNone/>
            </a:pPr>
            <a:r>
              <a:rPr lang="en" sz="2400" err="1">
                <a:solidFill>
                  <a:schemeClr val="dk1"/>
                </a:solidFill>
              </a:rPr>
              <a:t>Lovekesh</a:t>
            </a:r>
            <a:r>
              <a:rPr lang="en" sz="2400">
                <a:solidFill>
                  <a:schemeClr val="dk1"/>
                </a:solidFill>
              </a:rPr>
              <a:t> Singh Parihar - 457722</a:t>
            </a:r>
            <a:endParaRPr lang="en-US" sz="2400">
              <a:solidFill>
                <a:schemeClr val="dk1"/>
              </a:solidFill>
            </a:endParaRPr>
          </a:p>
          <a:p>
            <a:pPr marL="0" lvl="0" indent="0" algn="ctr" rtl="0">
              <a:lnSpc>
                <a:spcPct val="80000"/>
              </a:lnSpc>
              <a:spcBef>
                <a:spcPts val="0"/>
              </a:spcBef>
              <a:spcAft>
                <a:spcPts val="0"/>
              </a:spcAft>
              <a:buSzPts val="440"/>
              <a:buNone/>
            </a:pPr>
            <a:r>
              <a:rPr lang="en" sz="2400">
                <a:solidFill>
                  <a:schemeClr val="dk1"/>
                </a:solidFill>
              </a:rPr>
              <a:t>Felipe Alves Barbosa - 446597</a:t>
            </a:r>
            <a:endParaRPr lang="en-US" sz="2400">
              <a:solidFill>
                <a:schemeClr val="dk1"/>
              </a:solidFill>
            </a:endParaRPr>
          </a:p>
        </p:txBody>
      </p:sp>
      <p:sp>
        <p:nvSpPr>
          <p:cNvPr id="56" name="Google Shape;56;p13"/>
          <p:cNvSpPr txBox="1"/>
          <p:nvPr/>
        </p:nvSpPr>
        <p:spPr>
          <a:xfrm>
            <a:off x="663300" y="299938"/>
            <a:ext cx="80283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300"/>
              <a:t>Designosaurus Rex Proudly Presents…</a:t>
            </a:r>
            <a:endParaRPr sz="2300"/>
          </a:p>
        </p:txBody>
      </p:sp>
      <p:sp>
        <p:nvSpPr>
          <p:cNvPr id="57" name="Google Shape;57;p13"/>
          <p:cNvSpPr txBox="1"/>
          <p:nvPr/>
        </p:nvSpPr>
        <p:spPr>
          <a:xfrm>
            <a:off x="311700" y="4549925"/>
            <a:ext cx="8520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rPr>
              <a:t>**Disclaimer: Use of the SkillSwap app does not guarantee an improvement to skills.</a:t>
            </a:r>
            <a:br>
              <a:rPr lang="en" sz="900">
                <a:solidFill>
                  <a:schemeClr val="dk2"/>
                </a:solidFill>
              </a:rPr>
            </a:br>
            <a:r>
              <a:rPr lang="en" sz="900">
                <a:solidFill>
                  <a:schemeClr val="dk2"/>
                </a:solidFill>
              </a:rPr>
              <a:t>***SkillSwapp is not responsible for </a:t>
            </a:r>
            <a:r>
              <a:rPr lang="en" sz="900" b="1">
                <a:solidFill>
                  <a:schemeClr val="dk2"/>
                </a:solidFill>
              </a:rPr>
              <a:t>ANY </a:t>
            </a:r>
            <a:r>
              <a:rPr lang="en" sz="900">
                <a:solidFill>
                  <a:schemeClr val="dk2"/>
                </a:solidFill>
              </a:rPr>
              <a:t>injuries sustained while learning new skills.</a:t>
            </a:r>
            <a:endParaRPr sz="9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5"/>
        <p:cNvGrpSpPr/>
        <p:nvPr/>
      </p:nvGrpSpPr>
      <p:grpSpPr>
        <a:xfrm>
          <a:off x="0" y="0"/>
          <a:ext cx="0" cy="0"/>
          <a:chOff x="0" y="0"/>
          <a:chExt cx="0" cy="0"/>
        </a:xfrm>
      </p:grpSpPr>
      <p:grpSp>
        <p:nvGrpSpPr>
          <p:cNvPr id="158" name="Group 157">
            <a:extLst>
              <a:ext uri="{FF2B5EF4-FFF2-40B4-BE49-F238E27FC236}">
                <a16:creationId xmlns:a16="http://schemas.microsoft.com/office/drawing/2014/main" id="{EBE86EA4-C4F1-4465-B306-7A2BC22859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35" name="Straight Connector 134">
              <a:extLst>
                <a:ext uri="{FF2B5EF4-FFF2-40B4-BE49-F238E27FC236}">
                  <a16:creationId xmlns:a16="http://schemas.microsoft.com/office/drawing/2014/main" id="{A8279268-DB29-43BE-B57C-14977EACFD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C8FA53C0-C1EF-4611-BAB3-65EEB16AA3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0" name="Rectangle 23">
              <a:extLst>
                <a:ext uri="{FF2B5EF4-FFF2-40B4-BE49-F238E27FC236}">
                  <a16:creationId xmlns:a16="http://schemas.microsoft.com/office/drawing/2014/main" id="{81CDACFC-DD8A-4CC0-B7FC-6030FC353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1" name="Rectangle 25">
              <a:extLst>
                <a:ext uri="{FF2B5EF4-FFF2-40B4-BE49-F238E27FC236}">
                  <a16:creationId xmlns:a16="http://schemas.microsoft.com/office/drawing/2014/main" id="{0269F267-73D4-4CC3-BEC7-73335654D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2" name="Isosceles Triangle 161">
              <a:extLst>
                <a:ext uri="{FF2B5EF4-FFF2-40B4-BE49-F238E27FC236}">
                  <a16:creationId xmlns:a16="http://schemas.microsoft.com/office/drawing/2014/main" id="{DC48F13D-B2D7-4EB8-9CA7-59243637C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3" name="Rectangle 27">
              <a:extLst>
                <a:ext uri="{FF2B5EF4-FFF2-40B4-BE49-F238E27FC236}">
                  <a16:creationId xmlns:a16="http://schemas.microsoft.com/office/drawing/2014/main" id="{A82405B3-5A67-4DA2-8EDA-7AB65A8B4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4" name="Rectangle 28">
              <a:extLst>
                <a:ext uri="{FF2B5EF4-FFF2-40B4-BE49-F238E27FC236}">
                  <a16:creationId xmlns:a16="http://schemas.microsoft.com/office/drawing/2014/main" id="{7508BC7B-3BD2-4D96-A46E-82988222A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5" name="Rectangle 29">
              <a:extLst>
                <a:ext uri="{FF2B5EF4-FFF2-40B4-BE49-F238E27FC236}">
                  <a16:creationId xmlns:a16="http://schemas.microsoft.com/office/drawing/2014/main" id="{4298D07C-2287-4B93-9041-935144DE1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6" name="Isosceles Triangle 165">
              <a:extLst>
                <a:ext uri="{FF2B5EF4-FFF2-40B4-BE49-F238E27FC236}">
                  <a16:creationId xmlns:a16="http://schemas.microsoft.com/office/drawing/2014/main" id="{0F6BC886-C125-4903-8C2A-6FB68740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7" name="Isosceles Triangle 166">
              <a:extLst>
                <a:ext uri="{FF2B5EF4-FFF2-40B4-BE49-F238E27FC236}">
                  <a16:creationId xmlns:a16="http://schemas.microsoft.com/office/drawing/2014/main" id="{C9D0B38F-2E02-4E85-99EE-73595E7C8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168" name="Rectangle 167">
            <a:extLst>
              <a:ext uri="{FF2B5EF4-FFF2-40B4-BE49-F238E27FC236}">
                <a16:creationId xmlns:a16="http://schemas.microsoft.com/office/drawing/2014/main" id="{BD11ECC6-8551-4768-8DFD-CD41AF420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9144000" cy="17145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69" name="Group 168">
            <a:extLst>
              <a:ext uri="{FF2B5EF4-FFF2-40B4-BE49-F238E27FC236}">
                <a16:creationId xmlns:a16="http://schemas.microsoft.com/office/drawing/2014/main" id="{93657592-CA60-4F45-B1A0-88AA772420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68955" y="-6350"/>
            <a:ext cx="3575053" cy="5149849"/>
            <a:chOff x="7425267" y="-8467"/>
            <a:chExt cx="4766733" cy="6866467"/>
          </a:xfrm>
        </p:grpSpPr>
        <p:cxnSp>
          <p:nvCxnSpPr>
            <p:cNvPr id="149" name="Straight Connector 148">
              <a:extLst>
                <a:ext uri="{FF2B5EF4-FFF2-40B4-BE49-F238E27FC236}">
                  <a16:creationId xmlns:a16="http://schemas.microsoft.com/office/drawing/2014/main" id="{6F47E2B4-7DA9-4312-A1F0-C48388B23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96547" y="4572001"/>
              <a:ext cx="393665" cy="2285999"/>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35B274F7-039F-4BFC-AA98-B51B1D6C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7425267" y="4572001"/>
              <a:ext cx="3383073" cy="2285999"/>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151" name="Rectangle 23">
              <a:extLst>
                <a:ext uri="{FF2B5EF4-FFF2-40B4-BE49-F238E27FC236}">
                  <a16:creationId xmlns:a16="http://schemas.microsoft.com/office/drawing/2014/main" id="{11A31103-C703-46C9-9D26-497A1ACD5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2" name="Rectangle 25">
              <a:extLst>
                <a:ext uri="{FF2B5EF4-FFF2-40B4-BE49-F238E27FC236}">
                  <a16:creationId xmlns:a16="http://schemas.microsoft.com/office/drawing/2014/main" id="{382F955F-FC22-44B8-BDCF-B7758032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3" name="Isosceles Triangle 152">
              <a:extLst>
                <a:ext uri="{FF2B5EF4-FFF2-40B4-BE49-F238E27FC236}">
                  <a16:creationId xmlns:a16="http://schemas.microsoft.com/office/drawing/2014/main" id="{1F567692-F087-479A-8931-BD2869C3E4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4" name="Rectangle 27">
              <a:extLst>
                <a:ext uri="{FF2B5EF4-FFF2-40B4-BE49-F238E27FC236}">
                  <a16:creationId xmlns:a16="http://schemas.microsoft.com/office/drawing/2014/main" id="{49B3E4CD-0738-4B9D-A14F-1E8694DDF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5" name="Rectangle 28">
              <a:extLst>
                <a:ext uri="{FF2B5EF4-FFF2-40B4-BE49-F238E27FC236}">
                  <a16:creationId xmlns:a16="http://schemas.microsoft.com/office/drawing/2014/main" id="{4753B851-AD90-4CCD-85D0-65AA6567D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6" name="Rectangle 29">
              <a:extLst>
                <a:ext uri="{FF2B5EF4-FFF2-40B4-BE49-F238E27FC236}">
                  <a16:creationId xmlns:a16="http://schemas.microsoft.com/office/drawing/2014/main" id="{EBF14868-A190-4E21-9522-8977C474C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7" name="Isosceles Triangle 156">
              <a:extLst>
                <a:ext uri="{FF2B5EF4-FFF2-40B4-BE49-F238E27FC236}">
                  <a16:creationId xmlns:a16="http://schemas.microsoft.com/office/drawing/2014/main" id="{BCBB4922-76EE-442B-A649-09873DCE7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126" name="Google Shape;126;p22"/>
          <p:cNvSpPr txBox="1">
            <a:spLocks noGrp="1"/>
          </p:cNvSpPr>
          <p:nvPr>
            <p:ph type="title"/>
          </p:nvPr>
        </p:nvSpPr>
        <p:spPr>
          <a:xfrm>
            <a:off x="2332" y="3428779"/>
            <a:ext cx="3524170" cy="628132"/>
          </a:xfrm>
          <a:prstGeom prst="rect">
            <a:avLst/>
          </a:prstGeom>
        </p:spPr>
        <p:txBody>
          <a:bodyPr spcFirstLastPara="1" vert="horz" lIns="91440" tIns="45720" rIns="91440" bIns="45720" rtlCol="0" anchor="t" anchorCtr="0">
            <a:normAutofit fontScale="90000"/>
          </a:bodyPr>
          <a:lstStyle/>
          <a:p>
            <a:pPr marL="0" lvl="0" indent="0" defTabSz="457200">
              <a:lnSpc>
                <a:spcPct val="90000"/>
              </a:lnSpc>
              <a:spcAft>
                <a:spcPts val="0"/>
              </a:spcAft>
            </a:pPr>
            <a:r>
              <a:rPr lang="en-US" sz="4800"/>
              <a:t>Phase Three</a:t>
            </a:r>
          </a:p>
        </p:txBody>
      </p:sp>
      <p:sp>
        <p:nvSpPr>
          <p:cNvPr id="159" name="Rectangle 158">
            <a:extLst>
              <a:ext uri="{FF2B5EF4-FFF2-40B4-BE49-F238E27FC236}">
                <a16:creationId xmlns:a16="http://schemas.microsoft.com/office/drawing/2014/main" id="{8E2EB503-A017-4457-A105-53638C97D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29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oogle Shape;129;p22"/>
          <p:cNvPicPr preferRelativeResize="0"/>
          <p:nvPr/>
        </p:nvPicPr>
        <p:blipFill rotWithShape="1">
          <a:blip r:embed="rId3"/>
          <a:srcRect l="8244" r="8219"/>
          <a:stretch/>
        </p:blipFill>
        <p:spPr>
          <a:xfrm>
            <a:off x="482599" y="912658"/>
            <a:ext cx="2570028" cy="1730539"/>
          </a:xfrm>
          <a:prstGeom prst="rect">
            <a:avLst/>
          </a:prstGeom>
          <a:noFill/>
        </p:spPr>
      </p:pic>
      <p:pic>
        <p:nvPicPr>
          <p:cNvPr id="127" name="Google Shape;127;p22"/>
          <p:cNvPicPr preferRelativeResize="0"/>
          <p:nvPr/>
        </p:nvPicPr>
        <p:blipFill rotWithShape="1">
          <a:blip r:embed="rId4"/>
          <a:srcRect l="8108" r="7432"/>
          <a:stretch/>
        </p:blipFill>
        <p:spPr>
          <a:xfrm>
            <a:off x="3282360" y="922114"/>
            <a:ext cx="2570028" cy="1711627"/>
          </a:xfrm>
          <a:prstGeom prst="rect">
            <a:avLst/>
          </a:prstGeom>
          <a:noFill/>
        </p:spPr>
      </p:pic>
      <p:pic>
        <p:nvPicPr>
          <p:cNvPr id="128" name="Google Shape;128;p22"/>
          <p:cNvPicPr preferRelativeResize="0"/>
          <p:nvPr/>
        </p:nvPicPr>
        <p:blipFill rotWithShape="1">
          <a:blip r:embed="rId5"/>
          <a:srcRect l="31115" r="31518"/>
          <a:stretch/>
        </p:blipFill>
        <p:spPr>
          <a:xfrm>
            <a:off x="6015284" y="911236"/>
            <a:ext cx="2622392" cy="1717937"/>
          </a:xfrm>
          <a:prstGeom prst="rect">
            <a:avLst/>
          </a:prstGeom>
          <a:noFill/>
        </p:spPr>
      </p:pic>
      <p:sp>
        <p:nvSpPr>
          <p:cNvPr id="3" name="TextBox 2">
            <a:extLst>
              <a:ext uri="{FF2B5EF4-FFF2-40B4-BE49-F238E27FC236}">
                <a16:creationId xmlns:a16="http://schemas.microsoft.com/office/drawing/2014/main" id="{54391924-DEC9-E978-6FD1-039A50BBF9E8}"/>
              </a:ext>
            </a:extLst>
          </p:cNvPr>
          <p:cNvSpPr txBox="1"/>
          <p:nvPr/>
        </p:nvSpPr>
        <p:spPr>
          <a:xfrm>
            <a:off x="2412" y="4055124"/>
            <a:ext cx="6121349" cy="7191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171450">
              <a:lnSpc>
                <a:spcPct val="90000"/>
              </a:lnSpc>
              <a:spcBef>
                <a:spcPts val="1000"/>
              </a:spcBef>
              <a:buClr>
                <a:schemeClr val="accent1"/>
              </a:buClr>
              <a:buSzPct val="80000"/>
              <a:buFont typeface="Wingdings 3" charset="2"/>
              <a:buChar char=""/>
            </a:pPr>
            <a:r>
              <a:rPr lang="en-US" sz="1200">
                <a:solidFill>
                  <a:srgbClr val="FFFFFF"/>
                </a:solidFill>
              </a:rPr>
              <a:t> </a:t>
            </a:r>
            <a:r>
              <a:rPr lang="en-US" sz="1200">
                <a:solidFill>
                  <a:schemeClr val="bg1"/>
                </a:solidFill>
              </a:rPr>
              <a:t>Integrate features such as video tutorials, live sessions, premium, etc.</a:t>
            </a:r>
          </a:p>
          <a:p>
            <a:pPr marL="457200" indent="-171450">
              <a:lnSpc>
                <a:spcPct val="90000"/>
              </a:lnSpc>
              <a:spcBef>
                <a:spcPts val="1000"/>
              </a:spcBef>
              <a:buClr>
                <a:schemeClr val="accent1"/>
              </a:buClr>
              <a:buSzPct val="80000"/>
              <a:buFont typeface="Wingdings 3" charset="2"/>
              <a:buChar char=""/>
            </a:pPr>
            <a:r>
              <a:rPr lang="en-US" sz="1200">
                <a:solidFill>
                  <a:schemeClr val="bg1"/>
                </a:solidFill>
              </a:rPr>
              <a:t> Built-in scheduling tools to help users find mutually convenient times for skill swaps(check this one)</a:t>
            </a:r>
          </a:p>
        </p:txBody>
      </p:sp>
      <p:sp>
        <p:nvSpPr>
          <p:cNvPr id="2" name="TextBox 1">
            <a:extLst>
              <a:ext uri="{FF2B5EF4-FFF2-40B4-BE49-F238E27FC236}">
                <a16:creationId xmlns:a16="http://schemas.microsoft.com/office/drawing/2014/main" id="{0B128CF5-9A36-1B03-98FA-476962DA0083}"/>
              </a:ext>
            </a:extLst>
          </p:cNvPr>
          <p:cNvSpPr txBox="1"/>
          <p:nvPr/>
        </p:nvSpPr>
        <p:spPr>
          <a:xfrm>
            <a:off x="7550101" y="2721197"/>
            <a:ext cx="108441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Times New Roman"/>
              </a:rPr>
              <a:t>(Canva, 2024)</a:t>
            </a:r>
          </a:p>
          <a:p>
            <a:pPr algn="l"/>
            <a:endParaRPr lang="en-US"/>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56EE5-744B-69C8-113C-5707B17E2D3B}"/>
              </a:ext>
            </a:extLst>
          </p:cNvPr>
          <p:cNvSpPr>
            <a:spLocks noGrp="1"/>
          </p:cNvSpPr>
          <p:nvPr>
            <p:ph type="title"/>
          </p:nvPr>
        </p:nvSpPr>
        <p:spPr>
          <a:xfrm>
            <a:off x="539315" y="3130"/>
            <a:ext cx="6431844" cy="419100"/>
          </a:xfrm>
        </p:spPr>
        <p:txBody>
          <a:bodyPr>
            <a:normAutofit fontScale="90000"/>
          </a:bodyPr>
          <a:lstStyle/>
          <a:p>
            <a:pPr algn="ctr"/>
            <a:r>
              <a:rPr lang="en-US"/>
              <a:t>References</a:t>
            </a:r>
          </a:p>
        </p:txBody>
      </p:sp>
      <p:sp>
        <p:nvSpPr>
          <p:cNvPr id="3" name="TextBox 2">
            <a:extLst>
              <a:ext uri="{FF2B5EF4-FFF2-40B4-BE49-F238E27FC236}">
                <a16:creationId xmlns:a16="http://schemas.microsoft.com/office/drawing/2014/main" id="{3C08EDBA-C0C6-10C3-E4FA-01636B769287}"/>
              </a:ext>
            </a:extLst>
          </p:cNvPr>
          <p:cNvSpPr txBox="1"/>
          <p:nvPr/>
        </p:nvSpPr>
        <p:spPr>
          <a:xfrm>
            <a:off x="409989" y="956641"/>
            <a:ext cx="8288611" cy="5940088"/>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All references:</a:t>
            </a:r>
          </a:p>
          <a:p>
            <a:endParaRPr lang="en-US" sz="1200">
              <a:solidFill>
                <a:srgbClr val="000000"/>
              </a:solidFill>
              <a:ea typeface="+mn-lt"/>
              <a:cs typeface="+mn-lt"/>
            </a:endParaRPr>
          </a:p>
          <a:p>
            <a:pPr marL="285750" indent="-285750">
              <a:buFont typeface="Arial"/>
              <a:buChar char="•"/>
            </a:pPr>
            <a:r>
              <a:rPr lang="en-US" sz="1000">
                <a:solidFill>
                  <a:srgbClr val="595959"/>
                </a:solidFill>
                <a:ea typeface="+mn-lt"/>
                <a:cs typeface="+mn-lt"/>
              </a:rPr>
              <a:t>Tenor. (n.d.). </a:t>
            </a:r>
            <a:r>
              <a:rPr lang="en-US" sz="1000" i="1">
                <a:solidFill>
                  <a:srgbClr val="595959"/>
                </a:solidFill>
                <a:ea typeface="+mn-lt"/>
                <a:cs typeface="+mn-lt"/>
              </a:rPr>
              <a:t>SpongeBob rainbow yes imagination</a:t>
            </a:r>
            <a:r>
              <a:rPr lang="en-US" sz="1000">
                <a:solidFill>
                  <a:srgbClr val="595959"/>
                </a:solidFill>
                <a:ea typeface="+mn-lt"/>
                <a:cs typeface="+mn-lt"/>
              </a:rPr>
              <a:t> [GIF]. Tenor. </a:t>
            </a:r>
            <a:r>
              <a:rPr lang="en-US" sz="1000">
                <a:solidFill>
                  <a:srgbClr val="595959"/>
                </a:solidFill>
                <a:ea typeface="+mn-lt"/>
                <a:cs typeface="+mn-lt"/>
                <a:hlinkClick r:id="rId2">
                  <a:extLst>
                    <a:ext uri="{A12FA001-AC4F-418D-AE19-62706E023703}">
                      <ahyp:hlinkClr xmlns:ahyp="http://schemas.microsoft.com/office/drawing/2018/hyperlinkcolor" val="tx"/>
                    </a:ext>
                  </a:extLst>
                </a:hlinkClick>
              </a:rPr>
              <a:t>https://tenor.com/en-CA/view/spongebob-rainbow-yes-imagination-gif-14776727382727473857</a:t>
            </a:r>
            <a:endParaRPr lang="en-US" sz="1000">
              <a:ea typeface="+mn-lt"/>
              <a:cs typeface="+mn-lt"/>
            </a:endParaRPr>
          </a:p>
          <a:p>
            <a:pPr marL="285750" indent="-285750">
              <a:buFont typeface="Arial"/>
              <a:buChar char="•"/>
            </a:pPr>
            <a:endParaRPr lang="en-US" sz="1000">
              <a:solidFill>
                <a:srgbClr val="595959"/>
              </a:solidFill>
              <a:ea typeface="+mn-lt"/>
              <a:cs typeface="+mn-lt"/>
            </a:endParaRPr>
          </a:p>
          <a:p>
            <a:pPr marL="285750" indent="-285750">
              <a:buFont typeface="Arial"/>
              <a:buChar char="•"/>
            </a:pPr>
            <a:r>
              <a:rPr lang="en-US" sz="1000" err="1">
                <a:solidFill>
                  <a:srgbClr val="595959"/>
                </a:solidFill>
                <a:ea typeface="+mn-lt"/>
                <a:cs typeface="+mn-lt"/>
              </a:rPr>
              <a:t>Dribbble</a:t>
            </a:r>
            <a:r>
              <a:rPr lang="en-US" sz="1000">
                <a:solidFill>
                  <a:srgbClr val="595959"/>
                </a:solidFill>
                <a:ea typeface="+mn-lt"/>
                <a:cs typeface="+mn-lt"/>
              </a:rPr>
              <a:t>. (n.d.). </a:t>
            </a:r>
            <a:r>
              <a:rPr lang="en-US" sz="1000" i="1">
                <a:solidFill>
                  <a:srgbClr val="595959"/>
                </a:solidFill>
                <a:ea typeface="+mn-lt"/>
                <a:cs typeface="+mn-lt"/>
              </a:rPr>
              <a:t>Adf5b14ee2e6d0e8d75271e16299b8c8</a:t>
            </a:r>
            <a:r>
              <a:rPr lang="en-US" sz="1000">
                <a:solidFill>
                  <a:srgbClr val="595959"/>
                </a:solidFill>
                <a:ea typeface="+mn-lt"/>
                <a:cs typeface="+mn-lt"/>
              </a:rPr>
              <a:t> [GIF]. </a:t>
            </a:r>
            <a:r>
              <a:rPr lang="en-US" sz="1000" err="1">
                <a:solidFill>
                  <a:srgbClr val="595959"/>
                </a:solidFill>
                <a:ea typeface="+mn-lt"/>
                <a:cs typeface="+mn-lt"/>
              </a:rPr>
              <a:t>Dribbble</a:t>
            </a:r>
            <a:r>
              <a:rPr lang="en-US" sz="1000">
                <a:solidFill>
                  <a:srgbClr val="595959"/>
                </a:solidFill>
                <a:ea typeface="+mn-lt"/>
                <a:cs typeface="+mn-lt"/>
              </a:rPr>
              <a:t>. </a:t>
            </a:r>
            <a:r>
              <a:rPr lang="en-US" sz="1000">
                <a:solidFill>
                  <a:srgbClr val="595959"/>
                </a:solidFill>
                <a:ea typeface="+mn-lt"/>
                <a:cs typeface="+mn-lt"/>
                <a:hlinkClick r:id="rId3"/>
              </a:rPr>
              <a:t>https://cdn.dribbble.com/users/1912990/screenshots/6129020/media/adf5b14ee2e6d0e8d75271e16299b8c8.gif</a:t>
            </a:r>
            <a:endParaRPr lang="en-US" sz="1000">
              <a:ea typeface="+mn-lt"/>
              <a:cs typeface="+mn-lt"/>
              <a:hlinkClick r:id="" action="ppaction://noaction"/>
            </a:endParaRPr>
          </a:p>
          <a:p>
            <a:pPr marL="285750" indent="-285750">
              <a:buFont typeface="Arial"/>
              <a:buChar char="•"/>
            </a:pPr>
            <a:endParaRPr lang="en-US" sz="1000">
              <a:solidFill>
                <a:srgbClr val="595959"/>
              </a:solidFill>
              <a:ea typeface="+mn-lt"/>
              <a:cs typeface="+mn-lt"/>
            </a:endParaRPr>
          </a:p>
          <a:p>
            <a:pPr marL="285750" indent="-285750">
              <a:buFont typeface="Arial"/>
              <a:buChar char="•"/>
            </a:pPr>
            <a:r>
              <a:rPr lang="en-US" sz="1000">
                <a:solidFill>
                  <a:srgbClr val="595959"/>
                </a:solidFill>
                <a:ea typeface="+mn-lt"/>
                <a:cs typeface="+mn-lt"/>
              </a:rPr>
              <a:t>Canva. (n.d.). </a:t>
            </a:r>
            <a:r>
              <a:rPr lang="en-US" sz="1000" i="1">
                <a:solidFill>
                  <a:srgbClr val="595959"/>
                </a:solidFill>
                <a:ea typeface="+mn-lt"/>
                <a:cs typeface="+mn-lt"/>
              </a:rPr>
              <a:t>Programmers engrossed in deep collaboration, diligently working together to solve complex problems and develop innovative mobile applications with seamless functionality</a:t>
            </a:r>
            <a:r>
              <a:rPr lang="en-US" sz="1000">
                <a:solidFill>
                  <a:srgbClr val="595959"/>
                </a:solidFill>
                <a:ea typeface="+mn-lt"/>
                <a:cs typeface="+mn-lt"/>
              </a:rPr>
              <a:t> [Photo]. Canva. </a:t>
            </a:r>
            <a:r>
              <a:rPr lang="en-US" sz="1000">
                <a:solidFill>
                  <a:srgbClr val="595959"/>
                </a:solidFill>
                <a:ea typeface="+mn-lt"/>
                <a:cs typeface="+mn-lt"/>
                <a:hlinkClick r:id="rId4"/>
              </a:rPr>
              <a:t>https://www.canva.com/photos/MAFmHXNuj-A-programmers-engrossed-in-deep-collaboration-diligently-working-together-to-solve-complex-problems-and-develop-innovative-mobile-applications-with-seamless-functionality-/</a:t>
            </a:r>
            <a:endParaRPr lang="en-US" sz="1000">
              <a:ea typeface="+mn-lt"/>
              <a:cs typeface="+mn-lt"/>
            </a:endParaRPr>
          </a:p>
          <a:p>
            <a:pPr marL="285750" indent="-285750">
              <a:buFont typeface="Arial"/>
              <a:buChar char="•"/>
            </a:pPr>
            <a:endParaRPr lang="en-US" sz="1000">
              <a:solidFill>
                <a:srgbClr val="595959"/>
              </a:solidFill>
              <a:ea typeface="+mn-lt"/>
              <a:cs typeface="+mn-lt"/>
            </a:endParaRPr>
          </a:p>
          <a:p>
            <a:pPr marL="285750" indent="-285750">
              <a:buFont typeface="Arial"/>
              <a:buChar char="•"/>
            </a:pPr>
            <a:r>
              <a:rPr lang="en-US" sz="1000">
                <a:solidFill>
                  <a:srgbClr val="595959"/>
                </a:solidFill>
                <a:ea typeface="+mn-lt"/>
                <a:cs typeface="+mn-lt"/>
              </a:rPr>
              <a:t>Canva. (n.d.). </a:t>
            </a:r>
            <a:r>
              <a:rPr lang="en-US" sz="1000" i="1">
                <a:solidFill>
                  <a:srgbClr val="595959"/>
                </a:solidFill>
                <a:ea typeface="+mn-lt"/>
                <a:cs typeface="+mn-lt"/>
              </a:rPr>
              <a:t>A man holding a pencil and conducting an online tutorial</a:t>
            </a:r>
            <a:r>
              <a:rPr lang="en-US" sz="1000">
                <a:solidFill>
                  <a:srgbClr val="595959"/>
                </a:solidFill>
                <a:ea typeface="+mn-lt"/>
                <a:cs typeface="+mn-lt"/>
              </a:rPr>
              <a:t> [Photo]. Canva. </a:t>
            </a:r>
            <a:r>
              <a:rPr lang="en-US" sz="1000">
                <a:solidFill>
                  <a:srgbClr val="595959"/>
                </a:solidFill>
                <a:ea typeface="+mn-lt"/>
                <a:cs typeface="+mn-lt"/>
                <a:hlinkClick r:id="rId5">
                  <a:extLst>
                    <a:ext uri="{A12FA001-AC4F-418D-AE19-62706E023703}">
                      <ahyp:hlinkClr xmlns:ahyp="http://schemas.microsoft.com/office/drawing/2018/hyperlinkcolor" val="tx"/>
                    </a:ext>
                  </a:extLst>
                </a:hlinkClick>
              </a:rPr>
              <a:t>https://www.canva.com/photos/MAEdH1rCU9g-a-man-holding-a-pencil-and-a-music-conducting-an-online-tutorial/</a:t>
            </a:r>
            <a:endParaRPr lang="en-US" sz="1000">
              <a:ea typeface="+mn-lt"/>
              <a:cs typeface="+mn-lt"/>
            </a:endParaRPr>
          </a:p>
          <a:p>
            <a:pPr marL="285750" indent="-285750">
              <a:buFont typeface="Arial"/>
              <a:buChar char="•"/>
            </a:pPr>
            <a:endParaRPr lang="en-US" sz="1000">
              <a:solidFill>
                <a:srgbClr val="595959"/>
              </a:solidFill>
              <a:ea typeface="+mn-lt"/>
              <a:cs typeface="+mn-lt"/>
            </a:endParaRPr>
          </a:p>
          <a:p>
            <a:pPr marL="285750" indent="-285750">
              <a:buFont typeface="Arial"/>
              <a:buChar char="•"/>
            </a:pPr>
            <a:r>
              <a:rPr lang="en-US" sz="1000">
                <a:solidFill>
                  <a:srgbClr val="595959"/>
                </a:solidFill>
                <a:ea typeface="+mn-lt"/>
                <a:cs typeface="+mn-lt"/>
              </a:rPr>
              <a:t>Canva. (n.d.). </a:t>
            </a:r>
            <a:r>
              <a:rPr lang="en-US" sz="1000" i="1">
                <a:solidFill>
                  <a:srgbClr val="595959"/>
                </a:solidFill>
                <a:ea typeface="+mn-lt"/>
                <a:cs typeface="+mn-lt"/>
              </a:rPr>
              <a:t>Close-up of wall calendar</a:t>
            </a:r>
            <a:r>
              <a:rPr lang="en-US" sz="1000">
                <a:solidFill>
                  <a:srgbClr val="595959"/>
                </a:solidFill>
                <a:ea typeface="+mn-lt"/>
                <a:cs typeface="+mn-lt"/>
              </a:rPr>
              <a:t> [Photo]. Canva. </a:t>
            </a:r>
            <a:r>
              <a:rPr lang="en-US" sz="1000">
                <a:solidFill>
                  <a:srgbClr val="595959"/>
                </a:solidFill>
                <a:ea typeface="+mn-lt"/>
                <a:cs typeface="+mn-lt"/>
                <a:hlinkClick r:id="rId6">
                  <a:extLst>
                    <a:ext uri="{A12FA001-AC4F-418D-AE19-62706E023703}">
                      <ahyp:hlinkClr xmlns:ahyp="http://schemas.microsoft.com/office/drawing/2018/hyperlinkcolor" val="tx"/>
                    </a:ext>
                  </a:extLst>
                </a:hlinkClick>
              </a:rPr>
              <a:t>https://www.canva.com/photos/MADQ46cMfeM-close-up-of-wall-callendar/</a:t>
            </a:r>
            <a:endParaRPr lang="en-US" sz="1000">
              <a:ea typeface="+mn-lt"/>
              <a:cs typeface="+mn-lt"/>
            </a:endParaRPr>
          </a:p>
          <a:p>
            <a:pPr marL="285750" indent="-285750">
              <a:buFont typeface="Arial"/>
              <a:buChar char="•"/>
            </a:pPr>
            <a:endParaRPr lang="en-US" sz="1000">
              <a:solidFill>
                <a:srgbClr val="595959"/>
              </a:solidFill>
              <a:ea typeface="+mn-lt"/>
              <a:cs typeface="+mn-lt"/>
            </a:endParaRPr>
          </a:p>
          <a:p>
            <a:pPr marL="285750" indent="-285750">
              <a:buFont typeface="Arial"/>
              <a:buChar char="•"/>
            </a:pPr>
            <a:r>
              <a:rPr lang="en-US" sz="1000">
                <a:solidFill>
                  <a:srgbClr val="595959"/>
                </a:solidFill>
                <a:ea typeface="+mn-lt"/>
                <a:cs typeface="+mn-lt"/>
              </a:rPr>
              <a:t>Canva. (n.d.). </a:t>
            </a:r>
            <a:r>
              <a:rPr lang="en-US" sz="1000" i="1">
                <a:solidFill>
                  <a:srgbClr val="595959"/>
                </a:solidFill>
                <a:ea typeface="+mn-lt"/>
                <a:cs typeface="+mn-lt"/>
              </a:rPr>
              <a:t>Rolled white paper and a certificate on a pink surface</a:t>
            </a:r>
            <a:r>
              <a:rPr lang="en-US" sz="1000">
                <a:solidFill>
                  <a:srgbClr val="595959"/>
                </a:solidFill>
                <a:ea typeface="+mn-lt"/>
                <a:cs typeface="+mn-lt"/>
              </a:rPr>
              <a:t> [Photo]. Canva. </a:t>
            </a:r>
            <a:r>
              <a:rPr lang="en-US" sz="1000">
                <a:solidFill>
                  <a:srgbClr val="595959"/>
                </a:solidFill>
                <a:ea typeface="+mn-lt"/>
                <a:cs typeface="+mn-lt"/>
                <a:hlinkClick r:id="rId7"/>
              </a:rPr>
              <a:t>https://www.canva.com/photos/MAEgPrsuGto-rolled-white-paper-and-a-certificate-on-a-pink-surface/</a:t>
            </a:r>
            <a:endParaRPr lang="en-US" sz="1000">
              <a:ea typeface="+mn-lt"/>
              <a:cs typeface="+mn-lt"/>
            </a:endParaRPr>
          </a:p>
          <a:p>
            <a:pPr marL="285750" indent="-285750">
              <a:buFont typeface="Arial"/>
              <a:buChar char="•"/>
            </a:pPr>
            <a:endParaRPr lang="en-US" sz="1000">
              <a:solidFill>
                <a:srgbClr val="595959"/>
              </a:solidFill>
              <a:ea typeface="+mn-lt"/>
              <a:cs typeface="+mn-lt"/>
            </a:endParaRPr>
          </a:p>
          <a:p>
            <a:pPr marL="285750" indent="-285750">
              <a:buFont typeface="Arial"/>
              <a:buChar char="•"/>
            </a:pPr>
            <a:r>
              <a:rPr lang="en-US" sz="1000">
                <a:solidFill>
                  <a:srgbClr val="595959"/>
                </a:solidFill>
                <a:ea typeface="+mn-lt"/>
                <a:cs typeface="+mn-lt"/>
              </a:rPr>
              <a:t>Canva. (n.d.). </a:t>
            </a:r>
            <a:r>
              <a:rPr lang="en-US" sz="1000" i="1">
                <a:solidFill>
                  <a:srgbClr val="595959"/>
                </a:solidFill>
                <a:ea typeface="+mn-lt"/>
                <a:cs typeface="+mn-lt"/>
              </a:rPr>
              <a:t>Man in blue shirt having a virtual meeting</a:t>
            </a:r>
            <a:r>
              <a:rPr lang="en-US" sz="1000">
                <a:solidFill>
                  <a:srgbClr val="595959"/>
                </a:solidFill>
                <a:ea typeface="+mn-lt"/>
                <a:cs typeface="+mn-lt"/>
              </a:rPr>
              <a:t> [Photo]. Canva. </a:t>
            </a:r>
            <a:r>
              <a:rPr lang="en-US" sz="1000">
                <a:solidFill>
                  <a:srgbClr val="595959"/>
                </a:solidFill>
                <a:ea typeface="+mn-lt"/>
                <a:cs typeface="+mn-lt"/>
                <a:hlinkClick r:id="rId8"/>
              </a:rPr>
              <a:t>https://www.canva.com/photos/MAEP63XIHms-man-in-blue-shirt-having-a-virtual-meeting/</a:t>
            </a:r>
            <a:endParaRPr lang="en-US" sz="1000"/>
          </a:p>
          <a:p>
            <a:pPr marL="285750" indent="-285750">
              <a:buFont typeface="Arial"/>
              <a:buChar char="•"/>
            </a:pPr>
            <a:endParaRPr lang="en-US" sz="1000">
              <a:solidFill>
                <a:srgbClr val="595959"/>
              </a:solidFill>
              <a:latin typeface="Trebuchet MS"/>
              <a:cs typeface="Arial"/>
            </a:endParaRPr>
          </a:p>
          <a:p>
            <a:pPr marL="285750" indent="-285750">
              <a:buFont typeface="Arial"/>
              <a:buChar char="•"/>
            </a:pPr>
            <a:r>
              <a:rPr lang="en-US" sz="1000">
                <a:solidFill>
                  <a:srgbClr val="595959"/>
                </a:solidFill>
                <a:latin typeface="Trebuchet MS"/>
                <a:cs typeface="Arial"/>
              </a:rPr>
              <a:t>Profile Pictures. </a:t>
            </a:r>
            <a:r>
              <a:rPr lang="en-US" sz="1000" i="1">
                <a:solidFill>
                  <a:srgbClr val="595959"/>
                </a:solidFill>
                <a:latin typeface="Trebuchet MS"/>
                <a:cs typeface="Arial"/>
              </a:rPr>
              <a:t>Random people generator </a:t>
            </a:r>
            <a:r>
              <a:rPr lang="en-US" sz="1000">
                <a:solidFill>
                  <a:srgbClr val="595959"/>
                </a:solidFill>
                <a:latin typeface="Trebuchet MS"/>
                <a:cs typeface="Arial"/>
              </a:rPr>
              <a:t>[Photo]. Thispersondoesntexist. </a:t>
            </a:r>
            <a:r>
              <a:rPr lang="en-US" sz="1000">
                <a:solidFill>
                  <a:srgbClr val="595959"/>
                </a:solidFill>
                <a:ea typeface="+mn-lt"/>
                <a:cs typeface="Arial"/>
              </a:rPr>
              <a:t> </a:t>
            </a:r>
            <a:r>
              <a:rPr lang="en-US" sz="1000">
                <a:solidFill>
                  <a:srgbClr val="595959"/>
                </a:solidFill>
                <a:ea typeface="+mn-lt"/>
                <a:cs typeface="+mn-lt"/>
              </a:rPr>
              <a:t>https://thispersondoesnotexist.com/</a:t>
            </a:r>
          </a:p>
          <a:p>
            <a:endParaRPr lang="en-US" sz="1200">
              <a:solidFill>
                <a:srgbClr val="595959"/>
              </a:solidFill>
              <a:latin typeface="Arial"/>
              <a:cs typeface="Arial"/>
            </a:endParaRPr>
          </a:p>
          <a:p>
            <a:br>
              <a:rPr lang="en-US"/>
            </a:br>
            <a:endParaRPr lang="en-US"/>
          </a:p>
          <a:p>
            <a:endParaRPr lang="en-US" sz="1200">
              <a:solidFill>
                <a:srgbClr val="595959"/>
              </a:solidFill>
              <a:latin typeface="Arial"/>
              <a:cs typeface="Arial"/>
            </a:endParaRPr>
          </a:p>
          <a:p>
            <a:endParaRPr lang="en-US" sz="1200">
              <a:solidFill>
                <a:srgbClr val="595959"/>
              </a:solidFill>
              <a:latin typeface="Arial"/>
              <a:cs typeface="Arial"/>
            </a:endParaRPr>
          </a:p>
          <a:p>
            <a:br>
              <a:rPr lang="en-US"/>
            </a:br>
            <a:br>
              <a:rPr lang="en-US"/>
            </a:br>
            <a:endParaRPr lang="en-US"/>
          </a:p>
        </p:txBody>
      </p:sp>
    </p:spTree>
    <p:extLst>
      <p:ext uri="{BB962C8B-B14F-4D97-AF65-F5344CB8AC3E}">
        <p14:creationId xmlns:p14="http://schemas.microsoft.com/office/powerpoint/2010/main" val="2255796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A5BC4-56A3-A3EF-7504-57F7C8BF2BB0}"/>
              </a:ext>
            </a:extLst>
          </p:cNvPr>
          <p:cNvSpPr>
            <a:spLocks noGrp="1"/>
          </p:cNvSpPr>
          <p:nvPr>
            <p:ph type="title"/>
          </p:nvPr>
        </p:nvSpPr>
        <p:spPr>
          <a:xfrm>
            <a:off x="516660" y="275359"/>
            <a:ext cx="6447501" cy="228601"/>
          </a:xfrm>
        </p:spPr>
        <p:txBody>
          <a:bodyPr>
            <a:normAutofit fontScale="90000"/>
          </a:bodyPr>
          <a:lstStyle/>
          <a:p>
            <a:pPr algn="ctr"/>
            <a:r>
              <a:rPr lang="en-US" sz="1200">
                <a:solidFill>
                  <a:schemeClr val="tx1"/>
                </a:solidFill>
              </a:rPr>
              <a:t>References</a:t>
            </a:r>
            <a:br>
              <a:rPr lang="en-US" sz="1200">
                <a:solidFill>
                  <a:schemeClr val="tx1"/>
                </a:solidFill>
              </a:rPr>
            </a:br>
            <a:br>
              <a:rPr lang="en-US" sz="1200"/>
            </a:br>
            <a:endParaRPr lang="en-US" sz="1200">
              <a:solidFill>
                <a:schemeClr val="tx1"/>
              </a:solidFill>
            </a:endParaRPr>
          </a:p>
        </p:txBody>
      </p:sp>
      <p:sp>
        <p:nvSpPr>
          <p:cNvPr id="4" name="TextBox 3">
            <a:extLst>
              <a:ext uri="{FF2B5EF4-FFF2-40B4-BE49-F238E27FC236}">
                <a16:creationId xmlns:a16="http://schemas.microsoft.com/office/drawing/2014/main" id="{9D4E58B7-3A37-23BF-D89C-B559E74D95BC}"/>
              </a:ext>
            </a:extLst>
          </p:cNvPr>
          <p:cNvSpPr txBox="1"/>
          <p:nvPr/>
        </p:nvSpPr>
        <p:spPr>
          <a:xfrm>
            <a:off x="636443" y="573664"/>
            <a:ext cx="6527221" cy="4001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r>
              <a:rPr lang="en-US" sz="1100">
                <a:ea typeface="+mn-lt"/>
                <a:cs typeface="+mn-lt"/>
              </a:rPr>
              <a:t>Regarding social media use and perceived isolation.</a:t>
            </a:r>
          </a:p>
          <a:p>
            <a:pPr marL="457200" indent="-457200"/>
            <a:r>
              <a:rPr lang="en-US" sz="1100">
                <a:ea typeface="+mn-lt"/>
                <a:cs typeface="+mn-lt"/>
              </a:rPr>
              <a:t>Kassandra I Alcaraz, Katherine S Eddens, Jennifer L Blase, W Ryan Diver, Alpa V Patel, Lauren R      Teras, Victoria L Stevens, Eric J Jacobs, Susan M </a:t>
            </a:r>
            <a:r>
              <a:rPr lang="en-US" sz="1100" err="1">
                <a:ea typeface="+mn-lt"/>
                <a:cs typeface="+mn-lt"/>
              </a:rPr>
              <a:t>Gapstur</a:t>
            </a:r>
            <a:r>
              <a:rPr lang="en-US" sz="1100">
                <a:ea typeface="+mn-lt"/>
                <a:cs typeface="+mn-lt"/>
              </a:rPr>
              <a:t>, (2019, January 1). Social isolation and  mortality in US black and white men and women. </a:t>
            </a:r>
            <a:r>
              <a:rPr lang="en-US" sz="1100" i="1">
                <a:ea typeface="+mn-lt"/>
                <a:cs typeface="+mn-lt"/>
              </a:rPr>
              <a:t>American journal of epidemiology, volume 188, issue 1. </a:t>
            </a:r>
            <a:r>
              <a:rPr lang="en-US" sz="1100">
                <a:ea typeface="+mn-lt"/>
                <a:cs typeface="+mn-lt"/>
                <a:hlinkClick r:id="rId2"/>
              </a:rPr>
              <a:t>https://academic.oup.com/aje/article/188/1/102/5133254</a:t>
            </a:r>
            <a:endParaRPr lang="en-US" sz="1100">
              <a:ea typeface="+mn-lt"/>
              <a:cs typeface="+mn-lt"/>
            </a:endParaRPr>
          </a:p>
          <a:p>
            <a:pPr marL="457200" indent="-457200"/>
            <a:endParaRPr lang="en-US" sz="1100">
              <a:ea typeface="+mn-lt"/>
              <a:cs typeface="+mn-lt"/>
            </a:endParaRPr>
          </a:p>
          <a:p>
            <a:pPr marL="457200" indent="-457200"/>
            <a:r>
              <a:rPr lang="en-US" sz="1100">
                <a:ea typeface="+mn-lt"/>
                <a:cs typeface="+mn-lt"/>
              </a:rPr>
              <a:t>Regarding social isolation, mortality and wellbeing</a:t>
            </a:r>
          </a:p>
          <a:p>
            <a:pPr marL="457200" indent="-457200"/>
            <a:r>
              <a:rPr lang="en-US" sz="1100">
                <a:ea typeface="+mn-lt"/>
                <a:cs typeface="+mn-lt"/>
              </a:rPr>
              <a:t>Brian A. Primack MD, PhD, Ariel </a:t>
            </a:r>
            <a:r>
              <a:rPr lang="en-US" sz="1100" err="1">
                <a:ea typeface="+mn-lt"/>
                <a:cs typeface="+mn-lt"/>
              </a:rPr>
              <a:t>Shensa</a:t>
            </a:r>
            <a:r>
              <a:rPr lang="en-US" sz="1100">
                <a:ea typeface="+mn-lt"/>
                <a:cs typeface="+mn-lt"/>
              </a:rPr>
              <a:t> MA, Jaime E. </a:t>
            </a:r>
            <a:r>
              <a:rPr lang="en-US" sz="1100" err="1">
                <a:ea typeface="+mn-lt"/>
                <a:cs typeface="+mn-lt"/>
              </a:rPr>
              <a:t>Sidani</a:t>
            </a:r>
            <a:r>
              <a:rPr lang="en-US" sz="1100">
                <a:ea typeface="+mn-lt"/>
                <a:cs typeface="+mn-lt"/>
              </a:rPr>
              <a:t> PhD, MPH, Erin O. Whaite BS, Liu </a:t>
            </a:r>
            <a:r>
              <a:rPr lang="en-US" sz="1100" err="1">
                <a:ea typeface="+mn-lt"/>
                <a:cs typeface="+mn-lt"/>
              </a:rPr>
              <a:t>yi</a:t>
            </a:r>
            <a:r>
              <a:rPr lang="en-US" sz="1100">
                <a:ea typeface="+mn-lt"/>
                <a:cs typeface="+mn-lt"/>
              </a:rPr>
              <a:t> Lin MD, Daniel Rosen PhD, Jason B. Colditz MEd, Ana Radovic MD, MSc, Elizabeth Miller MD, PhD (2017, July). Social media use and perceived social isolation among young adults in the U.S. </a:t>
            </a:r>
            <a:r>
              <a:rPr lang="en-US" sz="1100" i="1">
                <a:ea typeface="+mn-lt"/>
                <a:cs typeface="+mn-lt"/>
              </a:rPr>
              <a:t>Science Direct</a:t>
            </a:r>
            <a:r>
              <a:rPr lang="en-US" sz="1100">
                <a:ea typeface="+mn-lt"/>
                <a:cs typeface="+mn-lt"/>
              </a:rPr>
              <a:t>. </a:t>
            </a:r>
            <a:r>
              <a:rPr lang="en-US" sz="1100">
                <a:ea typeface="+mn-lt"/>
                <a:cs typeface="+mn-lt"/>
                <a:hlinkClick r:id="rId3"/>
              </a:rPr>
              <a:t>https://www.sciencedirect.com/science/article/abs/pii/S0749379717300168</a:t>
            </a:r>
            <a:endParaRPr lang="en-US" sz="1100"/>
          </a:p>
          <a:p>
            <a:pPr algn="l"/>
            <a:endParaRPr lang="en-US" sz="1100"/>
          </a:p>
          <a:p>
            <a:pPr marL="457200" indent="-457200"/>
            <a:r>
              <a:rPr lang="en-US" sz="1100">
                <a:ea typeface="+mn-lt"/>
                <a:cs typeface="+mn-lt"/>
              </a:rPr>
              <a:t>Meetup Measurement Report, (2023). </a:t>
            </a:r>
            <a:r>
              <a:rPr lang="en-US" sz="1100" i="1">
                <a:ea typeface="+mn-lt"/>
                <a:cs typeface="+mn-lt"/>
              </a:rPr>
              <a:t>State of friendships: the 2023 meetup measurement report. </a:t>
            </a:r>
            <a:r>
              <a:rPr lang="en-US" sz="1100">
                <a:ea typeface="+mn-lt"/>
                <a:cs typeface="+mn-lt"/>
              </a:rPr>
              <a:t>chrome-extension://efaidnbmnnnibpcajpcglclefindmkaj/</a:t>
            </a:r>
            <a:r>
              <a:rPr lang="en-US" sz="1100">
                <a:ea typeface="+mn-lt"/>
                <a:cs typeface="+mn-lt"/>
                <a:hlinkClick r:id="rId4"/>
              </a:rPr>
              <a:t>https://www.meetup.com/marketing-assets/PDF/Meetup+Trend+Report+v13.pdf</a:t>
            </a:r>
            <a:endParaRPr lang="en-US" sz="1100"/>
          </a:p>
          <a:p>
            <a:pPr marL="457200" indent="-457200"/>
            <a:r>
              <a:rPr lang="en-US" sz="1100" err="1">
                <a:ea typeface="+mn-lt"/>
                <a:cs typeface="+mn-lt"/>
              </a:rPr>
              <a:t>Similarweb</a:t>
            </a:r>
            <a:r>
              <a:rPr lang="en-US" sz="1100">
                <a:ea typeface="+mn-lt"/>
                <a:cs typeface="+mn-lt"/>
              </a:rPr>
              <a:t>, (2024). </a:t>
            </a:r>
            <a:r>
              <a:rPr lang="en-US" sz="1100" i="1">
                <a:ea typeface="+mn-lt"/>
                <a:cs typeface="+mn-lt"/>
              </a:rPr>
              <a:t>Skillshare.com website traffic demographics. </a:t>
            </a:r>
            <a:r>
              <a:rPr lang="en-US" sz="1100">
                <a:ea typeface="+mn-lt"/>
                <a:cs typeface="+mn-lt"/>
                <a:hlinkClick r:id="rId5"/>
              </a:rPr>
              <a:t>https://www.similarweb.com/website/skillshare.com/#geography</a:t>
            </a:r>
            <a:endParaRPr lang="en-US" sz="1100"/>
          </a:p>
          <a:p>
            <a:pPr marL="457200" indent="-457200"/>
            <a:r>
              <a:rPr lang="en-US" sz="1100">
                <a:ea typeface="+mn-lt"/>
                <a:cs typeface="+mn-lt"/>
              </a:rPr>
              <a:t>Statistics Canada, (2024). </a:t>
            </a:r>
            <a:r>
              <a:rPr lang="en-US" sz="1100" i="1">
                <a:ea typeface="+mn-lt"/>
                <a:cs typeface="+mn-lt"/>
              </a:rPr>
              <a:t>Table 45-10-0104-01 daily average time spent on various activities, by age group and gender, 2022.</a:t>
            </a:r>
            <a:r>
              <a:rPr lang="en-US" sz="1100">
                <a:ea typeface="+mn-lt"/>
                <a:cs typeface="+mn-lt"/>
              </a:rPr>
              <a:t> </a:t>
            </a:r>
            <a:r>
              <a:rPr lang="en-US" sz="1100">
                <a:ea typeface="+mn-lt"/>
                <a:cs typeface="+mn-lt"/>
                <a:hlinkClick r:id="rId6"/>
              </a:rPr>
              <a:t>https://www150.statcan.gc.ca/t1/tbl1/en/cv.action?pid=4510010401</a:t>
            </a:r>
            <a:endParaRPr lang="en-US" sz="1100"/>
          </a:p>
          <a:p>
            <a:endParaRPr lang="en-US" sz="1200"/>
          </a:p>
        </p:txBody>
      </p:sp>
    </p:spTree>
    <p:extLst>
      <p:ext uri="{BB962C8B-B14F-4D97-AF65-F5344CB8AC3E}">
        <p14:creationId xmlns:p14="http://schemas.microsoft.com/office/powerpoint/2010/main" val="1736014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
        <p:cNvGrpSpPr/>
        <p:nvPr/>
      </p:nvGrpSpPr>
      <p:grpSpPr>
        <a:xfrm>
          <a:off x="0" y="0"/>
          <a:ext cx="0" cy="0"/>
          <a:chOff x="0" y="0"/>
          <a:chExt cx="0" cy="0"/>
        </a:xfrm>
      </p:grpSpPr>
      <p:grpSp>
        <p:nvGrpSpPr>
          <p:cNvPr id="160" name="Group 159">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73" name="Straight Connector 72">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1"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2"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3" name="Isosceles Triangle 162">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4"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5"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6"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7" name="Isosceles Triangle 166">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8" name="Isosceles Triangle 167">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useBgFill="1">
        <p:nvSpPr>
          <p:cNvPr id="169" name="Rectangle 16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Google Shape;64;p14"/>
          <p:cNvSpPr txBox="1">
            <a:spLocks noGrp="1"/>
          </p:cNvSpPr>
          <p:nvPr>
            <p:ph type="title"/>
          </p:nvPr>
        </p:nvSpPr>
        <p:spPr>
          <a:xfrm>
            <a:off x="489360" y="1036864"/>
            <a:ext cx="2660686" cy="3069771"/>
          </a:xfrm>
        </p:spPr>
        <p:txBody>
          <a:bodyPr spcFirstLastPara="1" vert="horz" lIns="91440" tIns="45720" rIns="91440" bIns="45720" rtlCol="0" anchor="ctr" anchorCtr="0">
            <a:normAutofit/>
          </a:bodyPr>
          <a:lstStyle/>
          <a:p>
            <a:pPr marL="0" lvl="0" indent="0" defTabSz="457200">
              <a:spcBef>
                <a:spcPct val="0"/>
              </a:spcBef>
              <a:spcAft>
                <a:spcPts val="0"/>
              </a:spcAft>
            </a:pPr>
            <a:r>
              <a:rPr lang="en-US" sz="3300"/>
              <a:t>Design Summary</a:t>
            </a:r>
          </a:p>
        </p:txBody>
      </p:sp>
      <p:grpSp>
        <p:nvGrpSpPr>
          <p:cNvPr id="170" name="Group 169">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6950" y="-6350"/>
            <a:ext cx="3575050" cy="5149850"/>
            <a:chOff x="7425267" y="-8467"/>
            <a:chExt cx="4766733" cy="6866467"/>
          </a:xfrm>
        </p:grpSpPr>
        <p:cxnSp>
          <p:nvCxnSpPr>
            <p:cNvPr id="171" name="Straight Connector 170">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73"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74"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75" name="Isosceles Triangle 174">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76"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77"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78"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79" name="Isosceles Triangle 178">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180" name="Rectangle 179">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289" y="0"/>
            <a:ext cx="4660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7" name="Google Shape;65;p14">
            <a:extLst>
              <a:ext uri="{FF2B5EF4-FFF2-40B4-BE49-F238E27FC236}">
                <a16:creationId xmlns:a16="http://schemas.microsoft.com/office/drawing/2014/main" id="{64E019D9-F9D2-3485-4C72-C8CCD3AD27D9}"/>
              </a:ext>
            </a:extLst>
          </p:cNvPr>
          <p:cNvGraphicFramePr/>
          <p:nvPr>
            <p:extLst>
              <p:ext uri="{D42A27DB-BD31-4B8C-83A1-F6EECF244321}">
                <p14:modId xmlns:p14="http://schemas.microsoft.com/office/powerpoint/2010/main" val="2478327762"/>
              </p:ext>
            </p:extLst>
          </p:nvPr>
        </p:nvGraphicFramePr>
        <p:xfrm>
          <a:off x="3687414" y="708422"/>
          <a:ext cx="4971603" cy="373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69"/>
        <p:cNvGrpSpPr/>
        <p:nvPr/>
      </p:nvGrpSpPr>
      <p:grpSpPr>
        <a:xfrm>
          <a:off x="0" y="0"/>
          <a:ext cx="0" cy="0"/>
          <a:chOff x="0" y="0"/>
          <a:chExt cx="0" cy="0"/>
        </a:xfrm>
      </p:grpSpPr>
      <p:grpSp>
        <p:nvGrpSpPr>
          <p:cNvPr id="164" name="Group 163">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25" name="Straight Connector 124">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5"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28"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29" name="Isosceles Triangle 128">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0"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1"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2"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3" name="Isosceles Triangle 132">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4" name="Isosceles Triangle 133">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useBgFill="1">
        <p:nvSpPr>
          <p:cNvPr id="166" name="Rectangle 165">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7" name="Group 166">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39" name="Straight Connector 138">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141"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9"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43" name="Isosceles Triangle 142">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70"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45"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71"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47" name="Isosceles Triangle 146">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72" name="Isosceles Triangle 171">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70" name="Google Shape;70;p15"/>
          <p:cNvSpPr txBox="1">
            <a:spLocks noGrp="1"/>
          </p:cNvSpPr>
          <p:nvPr>
            <p:ph type="title"/>
          </p:nvPr>
        </p:nvSpPr>
        <p:spPr>
          <a:xfrm>
            <a:off x="508000" y="457200"/>
            <a:ext cx="6447501" cy="99060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buSzPts val="990"/>
            </a:pPr>
            <a:r>
              <a:rPr lang="en-US" sz="3600"/>
              <a:t>Market Research</a:t>
            </a:r>
          </a:p>
        </p:txBody>
      </p:sp>
      <p:sp>
        <p:nvSpPr>
          <p:cNvPr id="71" name="Google Shape;71;p15"/>
          <p:cNvSpPr txBox="1">
            <a:spLocks noGrp="1"/>
          </p:cNvSpPr>
          <p:nvPr>
            <p:ph type="body" idx="1"/>
          </p:nvPr>
        </p:nvSpPr>
        <p:spPr>
          <a:xfrm>
            <a:off x="508000" y="1201341"/>
            <a:ext cx="6759921" cy="3695440"/>
          </a:xfrm>
          <a:prstGeom prst="rect">
            <a:avLst/>
          </a:prstGeom>
        </p:spPr>
        <p:txBody>
          <a:bodyPr spcFirstLastPara="1" vert="horz" lIns="91440" tIns="45720" rIns="91440" bIns="45720" rtlCol="0" anchorCtr="0">
            <a:normAutofit/>
          </a:bodyPr>
          <a:lstStyle/>
          <a:p>
            <a:pPr marL="285750" indent="-285750" defTabSz="457200">
              <a:spcBef>
                <a:spcPts val="1000"/>
              </a:spcBef>
              <a:buSzPct val="80000"/>
              <a:buFont typeface="Arial" charset="2"/>
              <a:buChar char="•"/>
            </a:pPr>
            <a:r>
              <a:rPr lang="en-US"/>
              <a:t>Conducted Surveys:</a:t>
            </a:r>
          </a:p>
          <a:p>
            <a:pPr marL="742950" lvl="1" indent="-285750" defTabSz="457200">
              <a:spcBef>
                <a:spcPts val="1000"/>
              </a:spcBef>
              <a:buSzPct val="80000"/>
              <a:buFont typeface="Courier New" charset="2"/>
              <a:buChar char="o"/>
            </a:pPr>
            <a:r>
              <a:rPr lang="en-US"/>
              <a:t>Features Identifying Survey</a:t>
            </a:r>
          </a:p>
          <a:p>
            <a:pPr marL="742950" lvl="1" indent="-285750" defTabSz="457200">
              <a:spcBef>
                <a:spcPts val="1000"/>
              </a:spcBef>
              <a:buSzPct val="80000"/>
              <a:buFont typeface="Courier New" charset="2"/>
              <a:buChar char="o"/>
            </a:pPr>
            <a:r>
              <a:rPr lang="en-US"/>
              <a:t>Design Protype Survey</a:t>
            </a:r>
          </a:p>
          <a:p>
            <a:pPr marL="285750" indent="-285750" defTabSz="457200">
              <a:spcBef>
                <a:spcPts val="1000"/>
              </a:spcBef>
              <a:buSzPct val="80000"/>
              <a:buFont typeface="Arial" charset="2"/>
              <a:buChar char="•"/>
            </a:pPr>
            <a:r>
              <a:rPr lang="en-US"/>
              <a:t>Key Findings:</a:t>
            </a:r>
          </a:p>
          <a:p>
            <a:pPr marL="742950" lvl="1" indent="-285750" defTabSz="457200">
              <a:spcBef>
                <a:spcPts val="1000"/>
              </a:spcBef>
              <a:buSzPct val="80000"/>
              <a:buFont typeface="Courier New" charset="2"/>
              <a:buChar char="o"/>
            </a:pPr>
            <a:r>
              <a:rPr lang="en-US"/>
              <a:t>Positive feedback on the app's layout</a:t>
            </a:r>
          </a:p>
          <a:p>
            <a:pPr marL="742950" lvl="1" indent="-285750" defTabSz="457200">
              <a:spcBef>
                <a:spcPts val="1000"/>
              </a:spcBef>
              <a:buSzPct val="80000"/>
              <a:buFont typeface="Courier New" charset="2"/>
              <a:buChar char="o"/>
            </a:pPr>
            <a:r>
              <a:rPr lang="en-US"/>
              <a:t>Minor adjustments to color palette and button spacing</a:t>
            </a:r>
          </a:p>
          <a:p>
            <a:pPr marL="285750" defTabSz="457200">
              <a:spcBef>
                <a:spcPts val="1000"/>
              </a:spcBef>
              <a:buSzPct val="80000"/>
              <a:buFont typeface="Arial" charset="2"/>
              <a:buChar char="•"/>
            </a:pPr>
            <a:r>
              <a:rPr lang="en-US"/>
              <a:t>Key Concerns:</a:t>
            </a:r>
          </a:p>
          <a:p>
            <a:pPr marL="742950" lvl="1" indent="-285750" defTabSz="457200">
              <a:spcBef>
                <a:spcPts val="1000"/>
              </a:spcBef>
              <a:buSzPct val="80000"/>
              <a:buFont typeface="Courier New" charset="2"/>
              <a:buChar char="o"/>
            </a:pPr>
            <a:r>
              <a:rPr lang="en-US"/>
              <a:t>Quality and reliability of skills</a:t>
            </a:r>
          </a:p>
          <a:p>
            <a:pPr marL="742950" lvl="1" indent="-285750" defTabSz="457200">
              <a:spcBef>
                <a:spcPts val="1000"/>
              </a:spcBef>
              <a:buSzPct val="80000"/>
              <a:buFont typeface="Courier New" charset="2"/>
              <a:buChar char="o"/>
            </a:pPr>
            <a:r>
              <a:rPr lang="en-US"/>
              <a:t>Certifications for completed workshops</a:t>
            </a:r>
          </a:p>
          <a:p>
            <a:pPr marL="742950" lvl="1" indent="-285750" defTabSz="457200">
              <a:spcBef>
                <a:spcPts val="1000"/>
              </a:spcBef>
              <a:buSzPct val="80000"/>
              <a:buFont typeface="Courier New" charset="2"/>
              <a:buChar char="o"/>
            </a:pPr>
            <a:r>
              <a:rPr lang="en-US"/>
              <a:t>Core functionality will remain free with optional premium perks</a:t>
            </a:r>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
        <p:cNvGrpSpPr/>
        <p:nvPr/>
      </p:nvGrpSpPr>
      <p:grpSpPr>
        <a:xfrm>
          <a:off x="0" y="0"/>
          <a:ext cx="0" cy="0"/>
          <a:chOff x="0" y="0"/>
          <a:chExt cx="0" cy="0"/>
        </a:xfrm>
      </p:grpSpPr>
      <p:grpSp>
        <p:nvGrpSpPr>
          <p:cNvPr id="99" name="Group 98">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88" name="Straight Connector 87">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0"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01"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02" name="Isosceles Triangle 101">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03"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04"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05"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06" name="Isosceles Triangle 105">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07" name="Isosceles Triangle 106">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76" name="Google Shape;76;p16"/>
          <p:cNvSpPr txBox="1">
            <a:spLocks noGrp="1"/>
          </p:cNvSpPr>
          <p:nvPr>
            <p:ph type="title"/>
          </p:nvPr>
        </p:nvSpPr>
        <p:spPr>
          <a:xfrm>
            <a:off x="508000" y="457200"/>
            <a:ext cx="6447501" cy="99060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600"/>
              <a:t>Genuine Original Wireframes</a:t>
            </a:r>
          </a:p>
        </p:txBody>
      </p:sp>
      <p:sp>
        <p:nvSpPr>
          <p:cNvPr id="77" name="Google Shape;77;p16"/>
          <p:cNvSpPr txBox="1">
            <a:spLocks/>
          </p:cNvSpPr>
          <p:nvPr/>
        </p:nvSpPr>
        <p:spPr>
          <a:xfrm>
            <a:off x="2898731" y="1550468"/>
            <a:ext cx="1135307" cy="310537"/>
          </a:xfrm>
          <a:prstGeom prst="rect">
            <a:avLst/>
          </a:prstGeom>
        </p:spPr>
        <p:txBody>
          <a:bodyPr spcFirstLastPara="1" wrap="square" lIns="91425" tIns="91425" rIns="91425" bIns="91425" anchor="ctr" anchorCtr="0">
            <a:noAutofit/>
          </a:bodyPr>
          <a:lstStyle/>
          <a:p>
            <a:pPr algn="ctr" defTabSz="228600">
              <a:spcAft>
                <a:spcPts val="600"/>
              </a:spcAft>
            </a:pPr>
            <a:r>
              <a:rPr lang="en" sz="900" kern="1200">
                <a:latin typeface="+mn-lt"/>
                <a:ea typeface="+mn-ea"/>
                <a:cs typeface="+mn-cs"/>
              </a:rPr>
              <a:t>View Profile</a:t>
            </a:r>
            <a:endParaRPr lang="en-US" sz="900"/>
          </a:p>
        </p:txBody>
      </p:sp>
      <p:pic>
        <p:nvPicPr>
          <p:cNvPr id="78" name="Google Shape;78;p16"/>
          <p:cNvPicPr preferRelativeResize="0"/>
          <p:nvPr/>
        </p:nvPicPr>
        <p:blipFill rotWithShape="1">
          <a:blip r:embed="rId3">
            <a:alphaModFix/>
          </a:blip>
          <a:srcRect l="4318" t="1657" r="8093" b="3095"/>
          <a:stretch/>
        </p:blipFill>
        <p:spPr>
          <a:xfrm>
            <a:off x="4398585" y="1865295"/>
            <a:ext cx="1073826" cy="1964518"/>
          </a:xfrm>
          <a:prstGeom prst="rect">
            <a:avLst/>
          </a:prstGeom>
          <a:noFill/>
          <a:ln>
            <a:noFill/>
          </a:ln>
        </p:spPr>
      </p:pic>
      <p:pic>
        <p:nvPicPr>
          <p:cNvPr id="79" name="Google Shape;79;p16"/>
          <p:cNvPicPr preferRelativeResize="0"/>
          <p:nvPr/>
        </p:nvPicPr>
        <p:blipFill rotWithShape="1">
          <a:blip r:embed="rId4">
            <a:alphaModFix/>
          </a:blip>
          <a:srcRect l="3037" t="2723" r="2622"/>
          <a:stretch/>
        </p:blipFill>
        <p:spPr>
          <a:xfrm>
            <a:off x="1453547" y="1870094"/>
            <a:ext cx="1108380" cy="1964514"/>
          </a:xfrm>
          <a:prstGeom prst="rect">
            <a:avLst/>
          </a:prstGeom>
          <a:noFill/>
          <a:ln>
            <a:noFill/>
          </a:ln>
        </p:spPr>
      </p:pic>
      <p:pic>
        <p:nvPicPr>
          <p:cNvPr id="80" name="Google Shape;80;p16"/>
          <p:cNvPicPr preferRelativeResize="0"/>
          <p:nvPr/>
        </p:nvPicPr>
        <p:blipFill rotWithShape="1">
          <a:blip r:embed="rId5">
            <a:alphaModFix/>
          </a:blip>
          <a:srcRect l="6741" t="4455" r="6940" b="3293"/>
          <a:stretch/>
        </p:blipFill>
        <p:spPr>
          <a:xfrm>
            <a:off x="2899063" y="1870879"/>
            <a:ext cx="1135090" cy="1955667"/>
          </a:xfrm>
          <a:prstGeom prst="rect">
            <a:avLst/>
          </a:prstGeom>
          <a:noFill/>
          <a:ln>
            <a:noFill/>
          </a:ln>
        </p:spPr>
      </p:pic>
      <p:sp>
        <p:nvSpPr>
          <p:cNvPr id="81" name="Google Shape;81;p16"/>
          <p:cNvSpPr txBox="1"/>
          <p:nvPr/>
        </p:nvSpPr>
        <p:spPr>
          <a:xfrm>
            <a:off x="1517309" y="1543858"/>
            <a:ext cx="990719" cy="323135"/>
          </a:xfrm>
          <a:prstGeom prst="rect">
            <a:avLst/>
          </a:prstGeom>
          <a:noFill/>
          <a:ln>
            <a:noFill/>
          </a:ln>
        </p:spPr>
        <p:txBody>
          <a:bodyPr spcFirstLastPara="1" wrap="square" lIns="91425" tIns="91425" rIns="91425" bIns="91425" anchor="ctr" anchorCtr="0">
            <a:spAutoFit/>
          </a:bodyPr>
          <a:lstStyle/>
          <a:p>
            <a:pPr algn="ctr" defTabSz="228600"/>
            <a:r>
              <a:rPr lang="en-CA" sz="900" kern="1200">
                <a:solidFill>
                  <a:schemeClr val="dk2"/>
                </a:solidFill>
                <a:latin typeface="+mn-lt"/>
                <a:ea typeface="+mn-ea"/>
                <a:cs typeface="+mn-cs"/>
              </a:rPr>
              <a:t>Home page</a:t>
            </a:r>
            <a:endParaRPr lang="en-CA" sz="1800">
              <a:solidFill>
                <a:schemeClr val="dk2"/>
              </a:solidFill>
            </a:endParaRPr>
          </a:p>
        </p:txBody>
      </p:sp>
      <p:sp>
        <p:nvSpPr>
          <p:cNvPr id="82" name="Google Shape;82;p16"/>
          <p:cNvSpPr txBox="1"/>
          <p:nvPr/>
        </p:nvSpPr>
        <p:spPr>
          <a:xfrm>
            <a:off x="4432202" y="1551775"/>
            <a:ext cx="1017429" cy="323135"/>
          </a:xfrm>
          <a:prstGeom prst="rect">
            <a:avLst/>
          </a:prstGeom>
          <a:noFill/>
          <a:ln>
            <a:noFill/>
          </a:ln>
        </p:spPr>
        <p:txBody>
          <a:bodyPr spcFirstLastPara="1" wrap="square" lIns="91425" tIns="91425" rIns="91425" bIns="91425" anchor="ctr" anchorCtr="0">
            <a:spAutoFit/>
          </a:bodyPr>
          <a:lstStyle/>
          <a:p>
            <a:pPr algn="ctr" defTabSz="228600"/>
            <a:r>
              <a:rPr lang="en-CA" sz="900" kern="1200">
                <a:solidFill>
                  <a:schemeClr val="dk2"/>
                </a:solidFill>
                <a:latin typeface="+mn-lt"/>
                <a:ea typeface="+mn-ea"/>
                <a:cs typeface="+mn-cs"/>
              </a:rPr>
              <a:t>Messaging</a:t>
            </a:r>
            <a:endParaRPr lang="en-CA"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CA"/>
              <a:t>Draft Prototypes</a:t>
            </a:r>
          </a:p>
        </p:txBody>
      </p:sp>
      <p:sp>
        <p:nvSpPr>
          <p:cNvPr id="88" name="Google Shape;88;p17"/>
          <p:cNvSpPr txBox="1">
            <a:spLocks noGrp="1"/>
          </p:cNvSpPr>
          <p:nvPr>
            <p:ph type="body" idx="1"/>
          </p:nvPr>
        </p:nvSpPr>
        <p:spPr>
          <a:xfrm>
            <a:off x="451800" y="1031153"/>
            <a:ext cx="1928700" cy="4128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SzPts val="688"/>
              <a:buNone/>
            </a:pPr>
            <a:r>
              <a:rPr lang="en" sz="1825"/>
              <a:t>Home Page</a:t>
            </a:r>
            <a:endParaRPr sz="1825"/>
          </a:p>
        </p:txBody>
      </p:sp>
      <p:pic>
        <p:nvPicPr>
          <p:cNvPr id="89" name="Google Shape;89;p17"/>
          <p:cNvPicPr preferRelativeResize="0"/>
          <p:nvPr/>
        </p:nvPicPr>
        <p:blipFill rotWithShape="1">
          <a:blip r:embed="rId3">
            <a:alphaModFix/>
          </a:blip>
          <a:srcRect l="10792" t="1948" r="12935" b="6156"/>
          <a:stretch/>
        </p:blipFill>
        <p:spPr>
          <a:xfrm>
            <a:off x="3547097" y="1491572"/>
            <a:ext cx="1657250" cy="3430576"/>
          </a:xfrm>
          <a:prstGeom prst="rect">
            <a:avLst/>
          </a:prstGeom>
          <a:noFill/>
          <a:ln>
            <a:noFill/>
          </a:ln>
        </p:spPr>
      </p:pic>
      <p:pic>
        <p:nvPicPr>
          <p:cNvPr id="90" name="Google Shape;90;p17"/>
          <p:cNvPicPr preferRelativeResize="0"/>
          <p:nvPr/>
        </p:nvPicPr>
        <p:blipFill rotWithShape="1">
          <a:blip r:embed="rId4">
            <a:alphaModFix/>
          </a:blip>
          <a:srcRect l="6007" t="228" r="51206" b="506"/>
          <a:stretch/>
        </p:blipFill>
        <p:spPr>
          <a:xfrm>
            <a:off x="6565023" y="1526381"/>
            <a:ext cx="1657251" cy="3373646"/>
          </a:xfrm>
          <a:prstGeom prst="rect">
            <a:avLst/>
          </a:prstGeom>
          <a:noFill/>
          <a:ln>
            <a:noFill/>
          </a:ln>
        </p:spPr>
      </p:pic>
      <p:pic>
        <p:nvPicPr>
          <p:cNvPr id="91" name="Google Shape;91;p17"/>
          <p:cNvPicPr preferRelativeResize="0"/>
          <p:nvPr/>
        </p:nvPicPr>
        <p:blipFill>
          <a:blip r:embed="rId5">
            <a:alphaModFix/>
          </a:blip>
          <a:stretch>
            <a:fillRect/>
          </a:stretch>
        </p:blipFill>
        <p:spPr>
          <a:xfrm>
            <a:off x="587525" y="1484903"/>
            <a:ext cx="1657250" cy="3386325"/>
          </a:xfrm>
          <a:prstGeom prst="rect">
            <a:avLst/>
          </a:prstGeom>
          <a:noFill/>
          <a:ln>
            <a:noFill/>
          </a:ln>
        </p:spPr>
      </p:pic>
      <p:sp>
        <p:nvSpPr>
          <p:cNvPr id="92" name="Google Shape;92;p17"/>
          <p:cNvSpPr txBox="1"/>
          <p:nvPr/>
        </p:nvSpPr>
        <p:spPr>
          <a:xfrm>
            <a:off x="3464072" y="1056399"/>
            <a:ext cx="1795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1800">
                <a:solidFill>
                  <a:schemeClr val="dk2"/>
                </a:solidFill>
              </a:rPr>
              <a:t>View Profile</a:t>
            </a:r>
          </a:p>
        </p:txBody>
      </p:sp>
      <p:sp>
        <p:nvSpPr>
          <p:cNvPr id="93" name="Google Shape;93;p17"/>
          <p:cNvSpPr txBox="1"/>
          <p:nvPr/>
        </p:nvSpPr>
        <p:spPr>
          <a:xfrm>
            <a:off x="6528748" y="1089529"/>
            <a:ext cx="1729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1800">
                <a:solidFill>
                  <a:schemeClr val="dk2"/>
                </a:solidFill>
              </a:rPr>
              <a:t>Messaging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97"/>
        <p:cNvGrpSpPr/>
        <p:nvPr/>
      </p:nvGrpSpPr>
      <p:grpSpPr>
        <a:xfrm>
          <a:off x="0" y="0"/>
          <a:ext cx="0" cy="0"/>
          <a:chOff x="0" y="0"/>
          <a:chExt cx="0" cy="0"/>
        </a:xfrm>
      </p:grpSpPr>
      <p:grpSp>
        <p:nvGrpSpPr>
          <p:cNvPr id="198" name="Group 19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99" name="Straight Connector 19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3" name="Isosceles Triangle 20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7" name="Isosceles Triangle 20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8" name="Isosceles Triangle 20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10" name="Rectangle 209">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211">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213" name="Straight Connector 212">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15"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7" name="Isosceles Triangle 216">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8"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9"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0" name="Isosceles Triangle 219">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1" name="Isosceles Triangle 220">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98" name="Google Shape;98;p18"/>
          <p:cNvSpPr txBox="1">
            <a:spLocks noGrp="1"/>
          </p:cNvSpPr>
          <p:nvPr>
            <p:ph type="title"/>
          </p:nvPr>
        </p:nvSpPr>
        <p:spPr>
          <a:xfrm>
            <a:off x="-4417" y="4221922"/>
            <a:ext cx="4218376" cy="919988"/>
          </a:xfrm>
          <a:prstGeom prst="rect">
            <a:avLst/>
          </a:prstGeom>
        </p:spPr>
        <p:txBody>
          <a:bodyPr spcFirstLastPara="1" vert="horz" lIns="91440" tIns="45720" rIns="91440" bIns="45720" rtlCol="0" anchor="b" anchorCtr="0">
            <a:normAutofit/>
          </a:bodyPr>
          <a:lstStyle/>
          <a:p>
            <a:pPr marL="0" lvl="0" indent="0" algn="r" defTabSz="457200">
              <a:spcBef>
                <a:spcPct val="0"/>
              </a:spcBef>
              <a:spcAft>
                <a:spcPts val="0"/>
              </a:spcAft>
            </a:pPr>
            <a:r>
              <a:rPr lang="en-US" sz="5400"/>
              <a:t>Final Designs</a:t>
            </a:r>
          </a:p>
        </p:txBody>
      </p:sp>
      <p:pic>
        <p:nvPicPr>
          <p:cNvPr id="10" name="Picture 9" descr="A screenshot of a phone&#10;&#10;Description automatically generated">
            <a:extLst>
              <a:ext uri="{FF2B5EF4-FFF2-40B4-BE49-F238E27FC236}">
                <a16:creationId xmlns:a16="http://schemas.microsoft.com/office/drawing/2014/main" id="{052652D0-FD69-7B42-6E70-F82F12729201}"/>
              </a:ext>
            </a:extLst>
          </p:cNvPr>
          <p:cNvPicPr>
            <a:picLocks noChangeAspect="1"/>
          </p:cNvPicPr>
          <p:nvPr/>
        </p:nvPicPr>
        <p:blipFill>
          <a:blip r:embed="rId3"/>
          <a:stretch>
            <a:fillRect/>
          </a:stretch>
        </p:blipFill>
        <p:spPr>
          <a:xfrm>
            <a:off x="2197135" y="178134"/>
            <a:ext cx="2024124" cy="407173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DBFFB66-0969-CE27-3058-DAFE56DFF592}"/>
              </a:ext>
            </a:extLst>
          </p:cNvPr>
          <p:cNvPicPr>
            <a:picLocks noChangeAspect="1"/>
          </p:cNvPicPr>
          <p:nvPr/>
        </p:nvPicPr>
        <p:blipFill>
          <a:blip r:embed="rId4"/>
          <a:stretch>
            <a:fillRect/>
          </a:stretch>
        </p:blipFill>
        <p:spPr>
          <a:xfrm>
            <a:off x="6794619" y="166932"/>
            <a:ext cx="2057395" cy="4063448"/>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1639DE73-C32B-1CA2-808F-E7714F981EAB}"/>
              </a:ext>
            </a:extLst>
          </p:cNvPr>
          <p:cNvPicPr>
            <a:picLocks noChangeAspect="1"/>
          </p:cNvPicPr>
          <p:nvPr/>
        </p:nvPicPr>
        <p:blipFill>
          <a:blip r:embed="rId5"/>
          <a:stretch>
            <a:fillRect/>
          </a:stretch>
        </p:blipFill>
        <p:spPr>
          <a:xfrm>
            <a:off x="4669444" y="176020"/>
            <a:ext cx="1947401" cy="4063447"/>
          </a:xfrm>
          <a:prstGeom prst="rect">
            <a:avLst/>
          </a:prstGeom>
        </p:spPr>
      </p:pic>
      <p:pic>
        <p:nvPicPr>
          <p:cNvPr id="2" name="Picture 1" descr="A screenshot of a cell phone&#10;&#10;Description automatically generated">
            <a:extLst>
              <a:ext uri="{FF2B5EF4-FFF2-40B4-BE49-F238E27FC236}">
                <a16:creationId xmlns:a16="http://schemas.microsoft.com/office/drawing/2014/main" id="{DE6DBF12-9D8C-FAAF-E1CD-EA9472D13E82}"/>
              </a:ext>
            </a:extLst>
          </p:cNvPr>
          <p:cNvPicPr>
            <a:picLocks noChangeAspect="1"/>
          </p:cNvPicPr>
          <p:nvPr/>
        </p:nvPicPr>
        <p:blipFill>
          <a:blip r:embed="rId6"/>
          <a:stretch>
            <a:fillRect/>
          </a:stretch>
        </p:blipFill>
        <p:spPr>
          <a:xfrm>
            <a:off x="144882" y="173615"/>
            <a:ext cx="1965928" cy="4064577"/>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05"/>
        <p:cNvGrpSpPr/>
        <p:nvPr/>
      </p:nvGrpSpPr>
      <p:grpSpPr>
        <a:xfrm>
          <a:off x="0" y="0"/>
          <a:ext cx="0" cy="0"/>
          <a:chOff x="0" y="0"/>
          <a:chExt cx="0" cy="0"/>
        </a:xfrm>
      </p:grpSpPr>
      <p:grpSp>
        <p:nvGrpSpPr>
          <p:cNvPr id="113" name="Group 112">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14" name="Straight Connector 113">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6"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17"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18" name="Isosceles Triangle 117">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19"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20"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21"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22" name="Isosceles Triangle 121">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23" name="Isosceles Triangle 122">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106" name="Google Shape;106;p19"/>
          <p:cNvSpPr txBox="1">
            <a:spLocks noGrp="1"/>
          </p:cNvSpPr>
          <p:nvPr>
            <p:ph type="title"/>
          </p:nvPr>
        </p:nvSpPr>
        <p:spPr>
          <a:xfrm>
            <a:off x="3881839" y="1494923"/>
            <a:ext cx="3494766" cy="99060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3100"/>
              <a:t>SkillSwap's future</a:t>
            </a:r>
          </a:p>
        </p:txBody>
      </p:sp>
      <p:sp>
        <p:nvSpPr>
          <p:cNvPr id="107" name="Google Shape;107;p19"/>
          <p:cNvSpPr txBox="1">
            <a:spLocks noGrp="1"/>
          </p:cNvSpPr>
          <p:nvPr>
            <p:ph type="body" idx="1"/>
          </p:nvPr>
        </p:nvSpPr>
        <p:spPr>
          <a:xfrm>
            <a:off x="4102685" y="2237059"/>
            <a:ext cx="3055848" cy="1376554"/>
          </a:xfrm>
          <a:prstGeom prst="rect">
            <a:avLst/>
          </a:prstGeom>
        </p:spPr>
        <p:txBody>
          <a:bodyPr spcFirstLastPara="1" vert="horz" lIns="91440" tIns="45720" rIns="91440" bIns="45720" rtlCol="0" anchorCtr="0">
            <a:normAutofit fontScale="92500" lnSpcReduction="10000"/>
          </a:bodyPr>
          <a:lstStyle/>
          <a:p>
            <a:pPr marL="457200" lvl="0" indent="0" defTabSz="457200">
              <a:lnSpc>
                <a:spcPct val="90000"/>
              </a:lnSpc>
              <a:spcBef>
                <a:spcPts val="1000"/>
              </a:spcBef>
              <a:buSzPct val="80000"/>
              <a:buFont typeface="Wingdings 3" charset="2"/>
              <a:buChar char=""/>
            </a:pPr>
            <a:r>
              <a:rPr lang="en-US" sz="2400" b="1"/>
              <a:t>Phase One:</a:t>
            </a:r>
          </a:p>
          <a:p>
            <a:pPr marL="457200" lvl="0" indent="0" defTabSz="457200">
              <a:lnSpc>
                <a:spcPct val="90000"/>
              </a:lnSpc>
              <a:spcBef>
                <a:spcPts val="1000"/>
              </a:spcBef>
              <a:buSzPct val="80000"/>
              <a:buFont typeface="Wingdings 3" charset="2"/>
              <a:buChar char=""/>
            </a:pPr>
            <a:r>
              <a:rPr lang="en-US" sz="2400" b="1"/>
              <a:t>Phase Two:</a:t>
            </a:r>
          </a:p>
          <a:p>
            <a:pPr marL="457200" lvl="0" indent="0" defTabSz="457200">
              <a:lnSpc>
                <a:spcPct val="90000"/>
              </a:lnSpc>
              <a:spcBef>
                <a:spcPts val="1000"/>
              </a:spcBef>
              <a:buSzPct val="80000"/>
              <a:buFont typeface="Wingdings 3" charset="2"/>
              <a:buChar char=""/>
            </a:pPr>
            <a:r>
              <a:rPr lang="en-US" sz="2400" b="1"/>
              <a:t>Phase Three:</a:t>
            </a:r>
            <a:endParaRPr lang="en-US" sz="2400"/>
          </a:p>
          <a:p>
            <a:pPr marL="0" lvl="0" indent="0" defTabSz="457200">
              <a:lnSpc>
                <a:spcPct val="90000"/>
              </a:lnSpc>
              <a:spcBef>
                <a:spcPts val="1000"/>
              </a:spcBef>
              <a:buSzPct val="80000"/>
              <a:buChar char=""/>
            </a:pPr>
            <a:endParaRPr lang="en-US" sz="700"/>
          </a:p>
          <a:p>
            <a:pPr lvl="0" indent="0" defTabSz="457200">
              <a:lnSpc>
                <a:spcPct val="90000"/>
              </a:lnSpc>
              <a:spcBef>
                <a:spcPts val="1000"/>
              </a:spcBef>
              <a:buSzPct val="80000"/>
              <a:buFont typeface="Wingdings 3" charset="2"/>
              <a:buChar char=""/>
            </a:pPr>
            <a:endParaRPr lang="en-US" sz="700"/>
          </a:p>
        </p:txBody>
      </p:sp>
      <p:pic>
        <p:nvPicPr>
          <p:cNvPr id="109" name="Picture 108" descr="Person watching empty phone">
            <a:extLst>
              <a:ext uri="{FF2B5EF4-FFF2-40B4-BE49-F238E27FC236}">
                <a16:creationId xmlns:a16="http://schemas.microsoft.com/office/drawing/2014/main" id="{5228CA70-1044-D011-3F2E-8377FE7304E5}"/>
              </a:ext>
            </a:extLst>
          </p:cNvPr>
          <p:cNvPicPr>
            <a:picLocks noChangeAspect="1"/>
          </p:cNvPicPr>
          <p:nvPr/>
        </p:nvPicPr>
        <p:blipFill>
          <a:blip r:embed="rId3"/>
          <a:srcRect l="39324" r="8166"/>
          <a:stretch/>
        </p:blipFill>
        <p:spPr>
          <a:xfrm>
            <a:off x="20" y="10"/>
            <a:ext cx="4046200" cy="5143490"/>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25" name="Isosceles Triangle 124">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Tree>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grpSp>
        <p:nvGrpSpPr>
          <p:cNvPr id="119" name="Group 118">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20" name="Straight Connector 119">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2"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23"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24" name="Isosceles Triangle 123">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25"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26"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27"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28" name="Isosceles Triangle 127">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29" name="Isosceles Triangle 128">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112" name="Google Shape;112;p20"/>
          <p:cNvSpPr txBox="1">
            <a:spLocks noGrp="1"/>
          </p:cNvSpPr>
          <p:nvPr>
            <p:ph type="title"/>
          </p:nvPr>
        </p:nvSpPr>
        <p:spPr>
          <a:xfrm>
            <a:off x="780613" y="943042"/>
            <a:ext cx="3475680" cy="1252724"/>
          </a:xfrm>
          <a:prstGeom prst="rect">
            <a:avLst/>
          </a:prstGeom>
        </p:spPr>
        <p:txBody>
          <a:bodyPr spcFirstLastPara="1" vert="horz" lIns="91440" tIns="45720" rIns="91440" bIns="45720" rtlCol="0" anchor="ctr" anchorCtr="0">
            <a:normAutofit/>
          </a:bodyPr>
          <a:lstStyle/>
          <a:p>
            <a:pPr marL="0" lvl="0" indent="0" defTabSz="457200">
              <a:spcAft>
                <a:spcPts val="0"/>
              </a:spcAft>
            </a:pPr>
            <a:r>
              <a:rPr lang="en-US" sz="4800"/>
              <a:t>Phase One</a:t>
            </a:r>
          </a:p>
        </p:txBody>
      </p:sp>
      <p:pic>
        <p:nvPicPr>
          <p:cNvPr id="114" name="Google Shape;114;p20" title="an illustration of cloud computing services including google cloud azure and snowflake (Provided by Tenor)"/>
          <p:cNvPicPr preferRelativeResize="0"/>
          <p:nvPr/>
        </p:nvPicPr>
        <p:blipFill>
          <a:blip r:embed="rId3"/>
          <a:stretch>
            <a:fillRect/>
          </a:stretch>
        </p:blipFill>
        <p:spPr>
          <a:xfrm>
            <a:off x="4574148" y="317952"/>
            <a:ext cx="2492209" cy="1866655"/>
          </a:xfrm>
          <a:prstGeom prst="rect">
            <a:avLst/>
          </a:prstGeom>
          <a:noFill/>
        </p:spPr>
      </p:pic>
      <p:pic>
        <p:nvPicPr>
          <p:cNvPr id="113" name="Google Shape;113;p20" title="spongebob squarepants is smiling and holding his hands up in the air with the word marketing written above him . (Provided by Tenor)"/>
          <p:cNvPicPr preferRelativeResize="0"/>
          <p:nvPr/>
        </p:nvPicPr>
        <p:blipFill>
          <a:blip r:embed="rId4"/>
          <a:stretch>
            <a:fillRect/>
          </a:stretch>
        </p:blipFill>
        <p:spPr>
          <a:xfrm>
            <a:off x="4840124" y="2566223"/>
            <a:ext cx="2222691" cy="1430627"/>
          </a:xfrm>
          <a:prstGeom prst="rect">
            <a:avLst/>
          </a:prstGeom>
          <a:noFill/>
        </p:spPr>
      </p:pic>
      <p:sp>
        <p:nvSpPr>
          <p:cNvPr id="3" name="TextBox 2">
            <a:extLst>
              <a:ext uri="{FF2B5EF4-FFF2-40B4-BE49-F238E27FC236}">
                <a16:creationId xmlns:a16="http://schemas.microsoft.com/office/drawing/2014/main" id="{69FD767A-3207-D698-6992-3A0C99ACFD78}"/>
              </a:ext>
            </a:extLst>
          </p:cNvPr>
          <p:cNvSpPr txBox="1"/>
          <p:nvPr/>
        </p:nvSpPr>
        <p:spPr>
          <a:xfrm>
            <a:off x="293270" y="2195763"/>
            <a:ext cx="4391524" cy="1217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a:lnSpc>
                <a:spcPct val="90000"/>
              </a:lnSpc>
              <a:spcBef>
                <a:spcPts val="1000"/>
              </a:spcBef>
              <a:buFont typeface="'Wingdings 3',Sans-Serif"/>
              <a:buChar char=""/>
            </a:pPr>
            <a:r>
              <a:rPr lang="en-US" sz="1200"/>
              <a:t> Marketing, including creating a blog, detailing app development, success stories and industry trends to garner interest SkillSwap</a:t>
            </a:r>
          </a:p>
          <a:p>
            <a:pPr marL="457200">
              <a:lnSpc>
                <a:spcPct val="90000"/>
              </a:lnSpc>
              <a:spcBef>
                <a:spcPts val="1000"/>
              </a:spcBef>
              <a:buFont typeface="'Wingdings 3',Sans-Serif"/>
              <a:buChar char=""/>
            </a:pPr>
            <a:r>
              <a:rPr lang="en-US" sz="1200"/>
              <a:t> Use the funding for an app programming and server infrastructure, which can enhance the scalability and reliability of an app.</a:t>
            </a:r>
          </a:p>
        </p:txBody>
      </p:sp>
      <p:sp>
        <p:nvSpPr>
          <p:cNvPr id="2" name="TextBox 1">
            <a:extLst>
              <a:ext uri="{FF2B5EF4-FFF2-40B4-BE49-F238E27FC236}">
                <a16:creationId xmlns:a16="http://schemas.microsoft.com/office/drawing/2014/main" id="{8C928C19-9F6B-D430-B19B-8EA534067F5C}"/>
              </a:ext>
            </a:extLst>
          </p:cNvPr>
          <p:cNvSpPr txBox="1"/>
          <p:nvPr/>
        </p:nvSpPr>
        <p:spPr>
          <a:xfrm>
            <a:off x="4844116" y="4021956"/>
            <a:ext cx="199940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ea typeface="+mn-lt"/>
                <a:cs typeface="+mn-lt"/>
              </a:rPr>
              <a:t>(</a:t>
            </a:r>
            <a:r>
              <a:rPr lang="en-US" sz="1200" err="1">
                <a:latin typeface="Times New Roman"/>
                <a:ea typeface="+mn-lt"/>
                <a:cs typeface="+mn-lt"/>
              </a:rPr>
              <a:t>Vyxsynn</a:t>
            </a:r>
            <a:r>
              <a:rPr lang="en-US" sz="1200">
                <a:latin typeface="Times New Roman"/>
                <a:ea typeface="+mn-lt"/>
                <a:cs typeface="+mn-lt"/>
              </a:rPr>
              <a:t>, 2024)</a:t>
            </a:r>
            <a:endParaRPr lang="en-US" sz="1200">
              <a:latin typeface="Times New Roman"/>
              <a:cs typeface="Times New Roman"/>
            </a:endParaRPr>
          </a:p>
        </p:txBody>
      </p:sp>
      <p:sp>
        <p:nvSpPr>
          <p:cNvPr id="4" name="TextBox 3">
            <a:extLst>
              <a:ext uri="{FF2B5EF4-FFF2-40B4-BE49-F238E27FC236}">
                <a16:creationId xmlns:a16="http://schemas.microsoft.com/office/drawing/2014/main" id="{05EAB5C1-4EA6-3656-BF23-C787225A4C24}"/>
              </a:ext>
            </a:extLst>
          </p:cNvPr>
          <p:cNvSpPr txBox="1"/>
          <p:nvPr/>
        </p:nvSpPr>
        <p:spPr>
          <a:xfrm>
            <a:off x="4570235" y="2059341"/>
            <a:ext cx="274319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solidFill>
                  <a:srgbClr val="595959"/>
                </a:solidFill>
              </a:rPr>
              <a:t>(</a:t>
            </a:r>
            <a:r>
              <a:rPr lang="en-US" sz="1000" b="1" err="1">
                <a:solidFill>
                  <a:srgbClr val="595959"/>
                </a:solidFill>
              </a:rPr>
              <a:t>Dribbble</a:t>
            </a:r>
            <a:r>
              <a:rPr lang="en-US" sz="1000" b="1">
                <a:solidFill>
                  <a:srgbClr val="595959"/>
                </a:solidFill>
              </a:rPr>
              <a:t>, 2024)</a:t>
            </a:r>
            <a:endParaRPr lang="en-US"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8"/>
        <p:cNvGrpSpPr/>
        <p:nvPr/>
      </p:nvGrpSpPr>
      <p:grpSpPr>
        <a:xfrm>
          <a:off x="0" y="0"/>
          <a:ext cx="0" cy="0"/>
          <a:chOff x="0" y="0"/>
          <a:chExt cx="0" cy="0"/>
        </a:xfrm>
      </p:grpSpPr>
      <p:grpSp>
        <p:nvGrpSpPr>
          <p:cNvPr id="160" name="Group 159">
            <a:extLst>
              <a:ext uri="{FF2B5EF4-FFF2-40B4-BE49-F238E27FC236}">
                <a16:creationId xmlns:a16="http://schemas.microsoft.com/office/drawing/2014/main" id="{5EA39187-0197-4C1D-BE4A-06B353C7B2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27" name="Straight Connector 126">
              <a:extLst>
                <a:ext uri="{FF2B5EF4-FFF2-40B4-BE49-F238E27FC236}">
                  <a16:creationId xmlns:a16="http://schemas.microsoft.com/office/drawing/2014/main" id="{9E0FD730-D6BC-440A-89CF-7AA0C22C2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31382DE6-64CB-4577-89E8-47941290A9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1" name="Rectangle 23">
              <a:extLst>
                <a:ext uri="{FF2B5EF4-FFF2-40B4-BE49-F238E27FC236}">
                  <a16:creationId xmlns:a16="http://schemas.microsoft.com/office/drawing/2014/main" id="{3ABD17EF-A676-4770-A8C8-E83BA0230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2" name="Rectangle 25">
              <a:extLst>
                <a:ext uri="{FF2B5EF4-FFF2-40B4-BE49-F238E27FC236}">
                  <a16:creationId xmlns:a16="http://schemas.microsoft.com/office/drawing/2014/main" id="{380D4582-A9DE-4A6E-8537-EFC4F860C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3" name="Isosceles Triangle 162">
              <a:extLst>
                <a:ext uri="{FF2B5EF4-FFF2-40B4-BE49-F238E27FC236}">
                  <a16:creationId xmlns:a16="http://schemas.microsoft.com/office/drawing/2014/main" id="{D66B8CF3-0959-4E8D-8F3A-AF62F21D9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4" name="Rectangle 27">
              <a:extLst>
                <a:ext uri="{FF2B5EF4-FFF2-40B4-BE49-F238E27FC236}">
                  <a16:creationId xmlns:a16="http://schemas.microsoft.com/office/drawing/2014/main" id="{97D4D559-2783-4E84-BB73-7F51D0235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5" name="Rectangle 28">
              <a:extLst>
                <a:ext uri="{FF2B5EF4-FFF2-40B4-BE49-F238E27FC236}">
                  <a16:creationId xmlns:a16="http://schemas.microsoft.com/office/drawing/2014/main" id="{8834FE36-E841-40B5-9465-1CFC99ED5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6" name="Rectangle 29">
              <a:extLst>
                <a:ext uri="{FF2B5EF4-FFF2-40B4-BE49-F238E27FC236}">
                  <a16:creationId xmlns:a16="http://schemas.microsoft.com/office/drawing/2014/main" id="{1A4197A1-AE79-4DC1-9E3A-845B40BA8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7" name="Isosceles Triangle 166">
              <a:extLst>
                <a:ext uri="{FF2B5EF4-FFF2-40B4-BE49-F238E27FC236}">
                  <a16:creationId xmlns:a16="http://schemas.microsoft.com/office/drawing/2014/main" id="{326F6688-CBD0-42EE-9B90-25100FE89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8" name="Isosceles Triangle 167">
              <a:extLst>
                <a:ext uri="{FF2B5EF4-FFF2-40B4-BE49-F238E27FC236}">
                  <a16:creationId xmlns:a16="http://schemas.microsoft.com/office/drawing/2014/main" id="{EF23F9BB-FC2E-48BA-8E63-A4436C28D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119" name="Google Shape;119;p21"/>
          <p:cNvSpPr txBox="1">
            <a:spLocks noGrp="1"/>
          </p:cNvSpPr>
          <p:nvPr>
            <p:ph type="title"/>
          </p:nvPr>
        </p:nvSpPr>
        <p:spPr>
          <a:xfrm>
            <a:off x="457200" y="3288799"/>
            <a:ext cx="3585882" cy="618848"/>
          </a:xfrm>
          <a:prstGeom prst="rect">
            <a:avLst/>
          </a:prstGeom>
        </p:spPr>
        <p:txBody>
          <a:bodyPr spcFirstLastPara="1" vert="horz" lIns="91440" tIns="45720" rIns="91440" bIns="45720" rtlCol="0" anchor="b" anchorCtr="0">
            <a:noAutofit/>
          </a:bodyPr>
          <a:lstStyle/>
          <a:p>
            <a:pPr marL="0" lvl="0" indent="0" defTabSz="457200">
              <a:spcAft>
                <a:spcPts val="0"/>
              </a:spcAft>
            </a:pPr>
            <a:r>
              <a:rPr lang="en-US" sz="4800"/>
              <a:t>Phase Two</a:t>
            </a:r>
          </a:p>
        </p:txBody>
      </p:sp>
      <p:sp>
        <p:nvSpPr>
          <p:cNvPr id="169" name="Rectangle 168">
            <a:extLst>
              <a:ext uri="{FF2B5EF4-FFF2-40B4-BE49-F238E27FC236}">
                <a16:creationId xmlns:a16="http://schemas.microsoft.com/office/drawing/2014/main" id="{4F71A406-3CB7-4E4D-B434-24E6AA4F3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1329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121" name="Google Shape;121;p21"/>
          <p:cNvPicPr preferRelativeResize="0"/>
          <p:nvPr/>
        </p:nvPicPr>
        <p:blipFill rotWithShape="1">
          <a:blip r:embed="rId3"/>
          <a:srcRect l="8324" r="8501" b="1"/>
          <a:stretch/>
        </p:blipFill>
        <p:spPr>
          <a:xfrm>
            <a:off x="20" y="-7720"/>
            <a:ext cx="4560858" cy="2844783"/>
          </a:xfrm>
          <a:prstGeom prst="rect">
            <a:avLst/>
          </a:prstGeom>
          <a:noFill/>
        </p:spPr>
      </p:pic>
      <p:pic>
        <p:nvPicPr>
          <p:cNvPr id="120" name="Google Shape;120;p21"/>
          <p:cNvPicPr preferRelativeResize="0"/>
          <p:nvPr/>
        </p:nvPicPr>
        <p:blipFill rotWithShape="1">
          <a:blip r:embed="rId4"/>
          <a:srcRect l="16838" r="-1" b="-1"/>
          <a:stretch/>
        </p:blipFill>
        <p:spPr>
          <a:xfrm>
            <a:off x="4583121" y="-8234"/>
            <a:ext cx="4560878" cy="2853016"/>
          </a:xfrm>
          <a:prstGeom prst="rect">
            <a:avLst/>
          </a:prstGeom>
          <a:noFill/>
        </p:spPr>
      </p:pic>
      <p:sp>
        <p:nvSpPr>
          <p:cNvPr id="2" name="TextBox 1">
            <a:extLst>
              <a:ext uri="{FF2B5EF4-FFF2-40B4-BE49-F238E27FC236}">
                <a16:creationId xmlns:a16="http://schemas.microsoft.com/office/drawing/2014/main" id="{AA3CD532-F49C-6682-EC90-3E1A45B35396}"/>
              </a:ext>
            </a:extLst>
          </p:cNvPr>
          <p:cNvSpPr txBox="1"/>
          <p:nvPr/>
        </p:nvSpPr>
        <p:spPr>
          <a:xfrm>
            <a:off x="706854" y="3906044"/>
            <a:ext cx="5846503" cy="5529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a:lnSpc>
                <a:spcPct val="90000"/>
              </a:lnSpc>
              <a:spcBef>
                <a:spcPts val="1000"/>
              </a:spcBef>
              <a:buClr>
                <a:schemeClr val="accent1"/>
              </a:buClr>
              <a:buSzPct val="80000"/>
              <a:buFont typeface="Wingdings 3" charset="2"/>
              <a:buChar char=""/>
            </a:pPr>
            <a:r>
              <a:rPr lang="en-US" sz="1200"/>
              <a:t> Intro</a:t>
            </a:r>
            <a:r>
              <a:rPr lang="en-US" sz="1200">
                <a:solidFill>
                  <a:schemeClr val="tx1">
                    <a:lumMod val="75000"/>
                    <a:lumOff val="25000"/>
                  </a:schemeClr>
                </a:solidFill>
              </a:rPr>
              <a:t>duce live app study group to acquire feedback from using the app.</a:t>
            </a:r>
          </a:p>
          <a:p>
            <a:pPr marL="457200">
              <a:lnSpc>
                <a:spcPct val="90000"/>
              </a:lnSpc>
              <a:spcBef>
                <a:spcPts val="1000"/>
              </a:spcBef>
              <a:buClr>
                <a:schemeClr val="accent1"/>
              </a:buClr>
              <a:buSzPct val="80000"/>
              <a:buFont typeface="Wingdings 3" charset="2"/>
              <a:buChar char=""/>
            </a:pPr>
            <a:r>
              <a:rPr lang="en-US" sz="1200">
                <a:solidFill>
                  <a:schemeClr val="tx1">
                    <a:lumMod val="75000"/>
                    <a:lumOff val="25000"/>
                  </a:schemeClr>
                </a:solidFill>
              </a:rPr>
              <a:t> Video and Interactive Tutorials</a:t>
            </a:r>
          </a:p>
        </p:txBody>
      </p:sp>
      <p:sp>
        <p:nvSpPr>
          <p:cNvPr id="3" name="TextBox 2">
            <a:extLst>
              <a:ext uri="{FF2B5EF4-FFF2-40B4-BE49-F238E27FC236}">
                <a16:creationId xmlns:a16="http://schemas.microsoft.com/office/drawing/2014/main" id="{1A082DA4-80E6-D82C-1C98-B2E38B6D7898}"/>
              </a:ext>
            </a:extLst>
          </p:cNvPr>
          <p:cNvSpPr txBox="1"/>
          <p:nvPr/>
        </p:nvSpPr>
        <p:spPr>
          <a:xfrm>
            <a:off x="6889842" y="2860153"/>
            <a:ext cx="17716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Canva</a:t>
            </a:r>
          </a:p>
        </p:txBody>
      </p:sp>
      <p:sp>
        <p:nvSpPr>
          <p:cNvPr id="4" name="TextBox 3">
            <a:extLst>
              <a:ext uri="{FF2B5EF4-FFF2-40B4-BE49-F238E27FC236}">
                <a16:creationId xmlns:a16="http://schemas.microsoft.com/office/drawing/2014/main" id="{BC4E9701-73B3-6991-94AC-77AFB969361B}"/>
              </a:ext>
            </a:extLst>
          </p:cNvPr>
          <p:cNvSpPr txBox="1"/>
          <p:nvPr/>
        </p:nvSpPr>
        <p:spPr>
          <a:xfrm>
            <a:off x="4584471" y="2856527"/>
            <a:ext cx="12372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bg1"/>
                </a:solidFill>
              </a:rPr>
              <a:t>(Canva, 2024)</a:t>
            </a:r>
          </a:p>
        </p:txBody>
      </p:sp>
      <p:sp>
        <p:nvSpPr>
          <p:cNvPr id="5" name="TextBox 4">
            <a:extLst>
              <a:ext uri="{FF2B5EF4-FFF2-40B4-BE49-F238E27FC236}">
                <a16:creationId xmlns:a16="http://schemas.microsoft.com/office/drawing/2014/main" id="{54A662D6-D01D-944A-9410-5D0F0F7CF3FF}"/>
              </a:ext>
            </a:extLst>
          </p:cNvPr>
          <p:cNvSpPr txBox="1"/>
          <p:nvPr/>
        </p:nvSpPr>
        <p:spPr>
          <a:xfrm>
            <a:off x="646" y="2844702"/>
            <a:ext cx="12372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bg1"/>
                </a:solidFill>
              </a:rPr>
              <a:t>(Canva, 2024)</a:t>
            </a: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19"/>
                                        </p:tgtEl>
                                        <p:attrNameLst>
                                          <p:attrName>style.visibility</p:attrName>
                                        </p:attrNameLst>
                                      </p:cBhvr>
                                      <p:to>
                                        <p:strVal val="visible"/>
                                      </p:to>
                                    </p:set>
                                    <p:animEffect transition="in" filter="fade">
                                      <p:cBhvr>
                                        <p:cTn id="7" dur="7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d9287c5a-c4d2-45a1-bfc4-4bc18ae3dca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72D3B7125A9A48B319EFF069D71373" ma:contentTypeVersion="15" ma:contentTypeDescription="Create a new document." ma:contentTypeScope="" ma:versionID="55710a89b7b5c36d2f1a13535854caa2">
  <xsd:schema xmlns:xsd="http://www.w3.org/2001/XMLSchema" xmlns:xs="http://www.w3.org/2001/XMLSchema" xmlns:p="http://schemas.microsoft.com/office/2006/metadata/properties" xmlns:ns3="d9287c5a-c4d2-45a1-bfc4-4bc18ae3dca6" xmlns:ns4="a732e63d-8c87-47c3-a328-a8f838bed324" targetNamespace="http://schemas.microsoft.com/office/2006/metadata/properties" ma:root="true" ma:fieldsID="4005b9bc59e53261ed3ccdb779efb52e" ns3:_="" ns4:_="">
    <xsd:import namespace="d9287c5a-c4d2-45a1-bfc4-4bc18ae3dca6"/>
    <xsd:import namespace="a732e63d-8c87-47c3-a328-a8f838bed324"/>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DateTaken" minOccurs="0"/>
                <xsd:element ref="ns3:MediaServiceSystemTags" minOccurs="0"/>
                <xsd:element ref="ns3:MediaServiceLocation" minOccurs="0"/>
                <xsd:element ref="ns3:MediaLengthInSecond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287c5a-c4d2-45a1-bfc4-4bc18ae3dc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Location" ma:index="20" nillable="true" ma:displayName="Location" ma:indexed="true"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732e63d-8c87-47c3-a328-a8f838bed32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3A6DB9-3B6C-4674-951C-2C241CF2800A}">
  <ds:schemaRefs>
    <ds:schemaRef ds:uri="http://schemas.microsoft.com/sharepoint/v3/contenttype/forms"/>
  </ds:schemaRefs>
</ds:datastoreItem>
</file>

<file path=customXml/itemProps2.xml><?xml version="1.0" encoding="utf-8"?>
<ds:datastoreItem xmlns:ds="http://schemas.openxmlformats.org/officeDocument/2006/customXml" ds:itemID="{24D72A96-D156-412A-8EA2-55DE836A9C90}">
  <ds:schemaRefs>
    <ds:schemaRef ds:uri="a732e63d-8c87-47c3-a328-a8f838bed324"/>
    <ds:schemaRef ds:uri="d9287c5a-c4d2-45a1-bfc4-4bc18ae3dca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6ECC0D1-0208-484F-85A8-1BD5A07D5632}">
  <ds:schemaRefs>
    <ds:schemaRef ds:uri="a732e63d-8c87-47c3-a328-a8f838bed324"/>
    <ds:schemaRef ds:uri="d9287c5a-c4d2-45a1-bfc4-4bc18ae3dca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On-screen Show (16:9)</PresentationFormat>
  <Slides>12</Slides>
  <Notes>10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Facet</vt:lpstr>
      <vt:lpstr>SkillSwApp</vt:lpstr>
      <vt:lpstr>Design Summary</vt:lpstr>
      <vt:lpstr>Market Research</vt:lpstr>
      <vt:lpstr>Genuine Original Wireframes</vt:lpstr>
      <vt:lpstr>Draft Prototypes</vt:lpstr>
      <vt:lpstr>Final Designs</vt:lpstr>
      <vt:lpstr>SkillSwap's future</vt:lpstr>
      <vt:lpstr>Phase One</vt:lpstr>
      <vt:lpstr>Phase Two</vt:lpstr>
      <vt:lpstr>Phase Three</vt:lpstr>
      <vt:lpstr>References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SkillSwApp</dc:title>
  <cp:revision>1</cp:revision>
  <dcterms:modified xsi:type="dcterms:W3CDTF">2024-08-19T16:53:17Z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0x0101000672D3B7125A9A48B319EFF069D71373</vt:lpwstr>
  </property>
  <property fmtid="{D5CDD505-2E9C-101B-9397-08002B2CF9AE}" pid="3" name="MSIP_Label_d50cf1ce-8cdf-4ab4-bc8c-1b18f9d490a2_Enabled">
    <vt:lpwstr>true</vt:lpwstr>
  </property>
  <property fmtid="{D5CDD505-2E9C-101B-9397-08002B2CF9AE}" pid="4" name="MSIP_Label_d50cf1ce-8cdf-4ab4-bc8c-1b18f9d490a2_SetDate">
    <vt:lpwstr>2024-08-18T08:12:30Z</vt:lpwstr>
  </property>
  <property fmtid="{D5CDD505-2E9C-101B-9397-08002B2CF9AE}" pid="5" name="MSIP_Label_d50cf1ce-8cdf-4ab4-bc8c-1b18f9d490a2_Method">
    <vt:lpwstr>Standard</vt:lpwstr>
  </property>
  <property fmtid="{D5CDD505-2E9C-101B-9397-08002B2CF9AE}" pid="6" name="MSIP_Label_d50cf1ce-8cdf-4ab4-bc8c-1b18f9d490a2_Name">
    <vt:lpwstr>General</vt:lpwstr>
  </property>
  <property fmtid="{D5CDD505-2E9C-101B-9397-08002B2CF9AE}" pid="7" name="MSIP_Label_d50cf1ce-8cdf-4ab4-bc8c-1b18f9d490a2_SiteId">
    <vt:lpwstr>8f11c6f4-648e-4c0c-bb99-96e8408a8e2a</vt:lpwstr>
  </property>
  <property fmtid="{D5CDD505-2E9C-101B-9397-08002B2CF9AE}" pid="8" name="MSIP_Label_d50cf1ce-8cdf-4ab4-bc8c-1b18f9d490a2_ActionId">
    <vt:lpwstr>43694dad-855d-4bd5-b858-a0b85d5b3f28</vt:lpwstr>
  </property>
  <property fmtid="{D5CDD505-2E9C-101B-9397-08002B2CF9AE}" pid="9" name="MSIP_Label_d50cf1ce-8cdf-4ab4-bc8c-1b18f9d490a2_ContentBits">
    <vt:lpwstr>2</vt:lpwstr>
  </property>
  <property fmtid="{D5CDD505-2E9C-101B-9397-08002B2CF9AE}" pid="10" name="ClassificationContentMarkingFooterLocations">
    <vt:lpwstr>Facet:9</vt:lpwstr>
  </property>
  <property fmtid="{D5CDD505-2E9C-101B-9397-08002B2CF9AE}" pid="11" name="ClassificationContentMarkingFooterText">
    <vt:lpwstr>Classification: General</vt:lpwstr>
  </property>
</Properties>
</file>